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3" r:id="rId6"/>
    <p:sldId id="271" r:id="rId7"/>
    <p:sldId id="272" r:id="rId8"/>
    <p:sldId id="257" r:id="rId9"/>
    <p:sldId id="258" r:id="rId10"/>
    <p:sldId id="274" r:id="rId11"/>
    <p:sldId id="259" r:id="rId12"/>
    <p:sldId id="260" r:id="rId13"/>
    <p:sldId id="261" r:id="rId14"/>
    <p:sldId id="266" r:id="rId15"/>
    <p:sldId id="263" r:id="rId16"/>
    <p:sldId id="264" r:id="rId17"/>
    <p:sldId id="262" r:id="rId18"/>
    <p:sldId id="275" r:id="rId19"/>
    <p:sldId id="265" r:id="rId20"/>
    <p:sldId id="268" r:id="rId21"/>
    <p:sldId id="276" r:id="rId22"/>
    <p:sldId id="269" r:id="rId23"/>
    <p:sldId id="267" r:id="rId24"/>
    <p:sldId id="270" r:id="rId25"/>
  </p:sldIdLst>
  <p:sldSz cx="12192000" cy="6858000"/>
  <p:notesSz cx="6858000" cy="9144000"/>
  <p:embeddedFontLst>
    <p:embeddedFont>
      <p:font typeface="Montserrat" pitchFamily="2" charset="77"/>
      <p:regular r:id="rId28"/>
      <p:bold r:id="rId29"/>
      <p:italic r:id="rId30"/>
      <p:boldItalic r:id="rId31"/>
    </p:embeddedFont>
    <p:embeddedFont>
      <p:font typeface="Montserrat ExtraBold" panose="020F0502020204030204" pitchFamily="34" charset="0"/>
      <p:bold r:id="rId32"/>
      <p:italic r:id="rId33"/>
      <p:boldItalic r:id="rId34"/>
    </p:embeddedFont>
    <p:embeddedFont>
      <p:font typeface="Montserrat Light" panose="020F0302020204030204" pitchFamily="34" charset="0"/>
      <p:regular r:id="rId35"/>
      <p:italic r:id="rId36"/>
    </p:embeddedFont>
    <p:embeddedFont>
      <p:font typeface="Montserrat Medium" panose="020F0502020204030204" pitchFamily="34" charset="0"/>
      <p:regular r:id="rId37"/>
      <p:italic r:id="rId38"/>
    </p:embeddedFont>
    <p:embeddedFont>
      <p:font typeface="Montserrat SemiBold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8D4C20-D616-104A-9BF8-4CEDC654E3EA}" v="476" dt="2025-01-16T13:55:15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81973"/>
  </p:normalViewPr>
  <p:slideViewPr>
    <p:cSldViewPr snapToGrid="0" snapToObjects="1" showGuides="1">
      <p:cViewPr varScale="1">
        <p:scale>
          <a:sx n="104" d="100"/>
          <a:sy n="104" d="100"/>
        </p:scale>
        <p:origin x="1488" y="192"/>
      </p:cViewPr>
      <p:guideLst>
        <p:guide pos="12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.microsoft.com/en-us/azure/azure-resource-manager/bicep/existing-resource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hyperlink" Target="https://learn.microsoft.com/en-us/azure/azure-resource-manager/bicep/existing-resourc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8CFC6-A93E-44C2-A594-317FC17B696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73215-D56B-42E5-A028-B8DBB8724A0E}">
      <dgm:prSet/>
      <dgm:spPr/>
      <dgm:t>
        <a:bodyPr/>
        <a:lstStyle/>
        <a:p>
          <a:r>
            <a:rPr lang="en-US"/>
            <a:t>Eliminate environment drift in release pipelines. </a:t>
          </a:r>
        </a:p>
      </dgm:t>
    </dgm:pt>
    <dgm:pt modelId="{061681E9-6F90-40DD-A2FF-E2F590BA7EF5}" type="parTrans" cxnId="{57088A0B-7B8A-446C-A005-88837CA46756}">
      <dgm:prSet/>
      <dgm:spPr/>
      <dgm:t>
        <a:bodyPr/>
        <a:lstStyle/>
        <a:p>
          <a:endParaRPr lang="en-US"/>
        </a:p>
      </dgm:t>
    </dgm:pt>
    <dgm:pt modelId="{BA8755FE-2BD6-45A6-B56E-16C722D2DE82}" type="sibTrans" cxnId="{57088A0B-7B8A-446C-A005-88837CA46756}">
      <dgm:prSet/>
      <dgm:spPr/>
      <dgm:t>
        <a:bodyPr/>
        <a:lstStyle/>
        <a:p>
          <a:endParaRPr lang="en-US"/>
        </a:p>
      </dgm:t>
    </dgm:pt>
    <dgm:pt modelId="{4859E4C0-A476-4C22-9832-1A157D622415}">
      <dgm:prSet/>
      <dgm:spPr/>
      <dgm:t>
        <a:bodyPr/>
        <a:lstStyle/>
        <a:p>
          <a:r>
            <a:rPr lang="en-US" dirty="0"/>
            <a:t>Eliminate manual configuration </a:t>
          </a:r>
        </a:p>
      </dgm:t>
    </dgm:pt>
    <dgm:pt modelId="{1EA4A932-3A77-46C6-860A-362972BBC4BD}" type="parTrans" cxnId="{FD9CBF6C-0D9A-40AB-9493-4561ED589666}">
      <dgm:prSet/>
      <dgm:spPr/>
      <dgm:t>
        <a:bodyPr/>
        <a:lstStyle/>
        <a:p>
          <a:endParaRPr lang="en-US"/>
        </a:p>
      </dgm:t>
    </dgm:pt>
    <dgm:pt modelId="{05B63715-8EF7-40D8-B800-763A3EAB9D6C}" type="sibTrans" cxnId="{FD9CBF6C-0D9A-40AB-9493-4561ED589666}">
      <dgm:prSet/>
      <dgm:spPr/>
      <dgm:t>
        <a:bodyPr/>
        <a:lstStyle/>
        <a:p>
          <a:endParaRPr lang="en-US"/>
        </a:p>
      </dgm:t>
    </dgm:pt>
    <dgm:pt modelId="{F7592C1B-0488-448C-85CB-D0865A369C71}">
      <dgm:prSet/>
      <dgm:spPr/>
      <dgm:t>
        <a:bodyPr/>
        <a:lstStyle/>
        <a:p>
          <a:r>
            <a:rPr lang="en-US"/>
            <a:t>Enforces consistency</a:t>
          </a:r>
        </a:p>
      </dgm:t>
    </dgm:pt>
    <dgm:pt modelId="{D2C0B082-7258-4B48-8E2D-5330BF6EF3B4}" type="parTrans" cxnId="{C3AB6BAD-4A26-46AC-B536-EA2621C2C620}">
      <dgm:prSet/>
      <dgm:spPr/>
      <dgm:t>
        <a:bodyPr/>
        <a:lstStyle/>
        <a:p>
          <a:endParaRPr lang="en-US"/>
        </a:p>
      </dgm:t>
    </dgm:pt>
    <dgm:pt modelId="{2B48A7B9-7A5F-44AE-8632-74A1D144FFCA}" type="sibTrans" cxnId="{C3AB6BAD-4A26-46AC-B536-EA2621C2C620}">
      <dgm:prSet/>
      <dgm:spPr/>
      <dgm:t>
        <a:bodyPr/>
        <a:lstStyle/>
        <a:p>
          <a:endParaRPr lang="en-US"/>
        </a:p>
      </dgm:t>
    </dgm:pt>
    <dgm:pt modelId="{0DE03C50-C34B-864A-A730-AE24E5630336}" type="pres">
      <dgm:prSet presAssocID="{02B8CFC6-A93E-44C2-A594-317FC17B696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384731D-A160-AF4E-87E3-877E3BA9AF88}" type="pres">
      <dgm:prSet presAssocID="{CAA73215-D56B-42E5-A028-B8DBB8724A0E}" presName="hierRoot1" presStyleCnt="0"/>
      <dgm:spPr/>
    </dgm:pt>
    <dgm:pt modelId="{BAB1C5C3-724C-EB47-872D-CB3C636D933B}" type="pres">
      <dgm:prSet presAssocID="{CAA73215-D56B-42E5-A028-B8DBB8724A0E}" presName="composite" presStyleCnt="0"/>
      <dgm:spPr/>
    </dgm:pt>
    <dgm:pt modelId="{94C1C451-B458-A640-98CE-533FFB4F47C5}" type="pres">
      <dgm:prSet presAssocID="{CAA73215-D56B-42E5-A028-B8DBB8724A0E}" presName="background" presStyleLbl="node0" presStyleIdx="0" presStyleCnt="3"/>
      <dgm:spPr/>
    </dgm:pt>
    <dgm:pt modelId="{54762A31-D830-2248-96A4-9C62FDB4D53F}" type="pres">
      <dgm:prSet presAssocID="{CAA73215-D56B-42E5-A028-B8DBB8724A0E}" presName="text" presStyleLbl="fgAcc0" presStyleIdx="0" presStyleCnt="3">
        <dgm:presLayoutVars>
          <dgm:chPref val="3"/>
        </dgm:presLayoutVars>
      </dgm:prSet>
      <dgm:spPr/>
    </dgm:pt>
    <dgm:pt modelId="{FFAAB756-79BD-4B41-B6D6-2A242CBF1139}" type="pres">
      <dgm:prSet presAssocID="{CAA73215-D56B-42E5-A028-B8DBB8724A0E}" presName="hierChild2" presStyleCnt="0"/>
      <dgm:spPr/>
    </dgm:pt>
    <dgm:pt modelId="{3D9015F4-BE56-5148-831C-36A1EC8801C2}" type="pres">
      <dgm:prSet presAssocID="{4859E4C0-A476-4C22-9832-1A157D622415}" presName="hierRoot1" presStyleCnt="0"/>
      <dgm:spPr/>
    </dgm:pt>
    <dgm:pt modelId="{2487291B-CF0F-5C42-A606-26681A010C7F}" type="pres">
      <dgm:prSet presAssocID="{4859E4C0-A476-4C22-9832-1A157D622415}" presName="composite" presStyleCnt="0"/>
      <dgm:spPr/>
    </dgm:pt>
    <dgm:pt modelId="{392BD67C-F697-394F-8780-5921DA0E3BAE}" type="pres">
      <dgm:prSet presAssocID="{4859E4C0-A476-4C22-9832-1A157D622415}" presName="background" presStyleLbl="node0" presStyleIdx="1" presStyleCnt="3"/>
      <dgm:spPr/>
    </dgm:pt>
    <dgm:pt modelId="{951D7165-2739-D149-93B5-E0DDF5451584}" type="pres">
      <dgm:prSet presAssocID="{4859E4C0-A476-4C22-9832-1A157D622415}" presName="text" presStyleLbl="fgAcc0" presStyleIdx="1" presStyleCnt="3">
        <dgm:presLayoutVars>
          <dgm:chPref val="3"/>
        </dgm:presLayoutVars>
      </dgm:prSet>
      <dgm:spPr/>
    </dgm:pt>
    <dgm:pt modelId="{C469F73B-151C-9D41-BD23-968A35C546D8}" type="pres">
      <dgm:prSet presAssocID="{4859E4C0-A476-4C22-9832-1A157D622415}" presName="hierChild2" presStyleCnt="0"/>
      <dgm:spPr/>
    </dgm:pt>
    <dgm:pt modelId="{596C8772-F345-6148-A639-2F247AF96229}" type="pres">
      <dgm:prSet presAssocID="{F7592C1B-0488-448C-85CB-D0865A369C71}" presName="hierRoot1" presStyleCnt="0"/>
      <dgm:spPr/>
    </dgm:pt>
    <dgm:pt modelId="{EC119B03-F7B3-E74A-88AE-93D69DC69E26}" type="pres">
      <dgm:prSet presAssocID="{F7592C1B-0488-448C-85CB-D0865A369C71}" presName="composite" presStyleCnt="0"/>
      <dgm:spPr/>
    </dgm:pt>
    <dgm:pt modelId="{80C2137E-35A5-074B-9514-CAE70F23CE4F}" type="pres">
      <dgm:prSet presAssocID="{F7592C1B-0488-448C-85CB-D0865A369C71}" presName="background" presStyleLbl="node0" presStyleIdx="2" presStyleCnt="3"/>
      <dgm:spPr/>
    </dgm:pt>
    <dgm:pt modelId="{C0B34C08-5C0C-0549-8E63-BF491754BB4D}" type="pres">
      <dgm:prSet presAssocID="{F7592C1B-0488-448C-85CB-D0865A369C71}" presName="text" presStyleLbl="fgAcc0" presStyleIdx="2" presStyleCnt="3">
        <dgm:presLayoutVars>
          <dgm:chPref val="3"/>
        </dgm:presLayoutVars>
      </dgm:prSet>
      <dgm:spPr/>
    </dgm:pt>
    <dgm:pt modelId="{A745EE02-DD92-A244-8FCB-F5FFCD72297B}" type="pres">
      <dgm:prSet presAssocID="{F7592C1B-0488-448C-85CB-D0865A369C71}" presName="hierChild2" presStyleCnt="0"/>
      <dgm:spPr/>
    </dgm:pt>
  </dgm:ptLst>
  <dgm:cxnLst>
    <dgm:cxn modelId="{57088A0B-7B8A-446C-A005-88837CA46756}" srcId="{02B8CFC6-A93E-44C2-A594-317FC17B6967}" destId="{CAA73215-D56B-42E5-A028-B8DBB8724A0E}" srcOrd="0" destOrd="0" parTransId="{061681E9-6F90-40DD-A2FF-E2F590BA7EF5}" sibTransId="{BA8755FE-2BD6-45A6-B56E-16C722D2DE82}"/>
    <dgm:cxn modelId="{ADDEF04D-28EE-CD40-A4C8-2A83EB89DD77}" type="presOf" srcId="{F7592C1B-0488-448C-85CB-D0865A369C71}" destId="{C0B34C08-5C0C-0549-8E63-BF491754BB4D}" srcOrd="0" destOrd="0" presId="urn:microsoft.com/office/officeart/2005/8/layout/hierarchy1"/>
    <dgm:cxn modelId="{FD9CBF6C-0D9A-40AB-9493-4561ED589666}" srcId="{02B8CFC6-A93E-44C2-A594-317FC17B6967}" destId="{4859E4C0-A476-4C22-9832-1A157D622415}" srcOrd="1" destOrd="0" parTransId="{1EA4A932-3A77-46C6-860A-362972BBC4BD}" sibTransId="{05B63715-8EF7-40D8-B800-763A3EAB9D6C}"/>
    <dgm:cxn modelId="{BD0AAA7B-AA5D-824E-8D21-1FB2C20E32B3}" type="presOf" srcId="{CAA73215-D56B-42E5-A028-B8DBB8724A0E}" destId="{54762A31-D830-2248-96A4-9C62FDB4D53F}" srcOrd="0" destOrd="0" presId="urn:microsoft.com/office/officeart/2005/8/layout/hierarchy1"/>
    <dgm:cxn modelId="{30642C95-70B6-FA48-A6DD-4EFF1C2FEE16}" type="presOf" srcId="{4859E4C0-A476-4C22-9832-1A157D622415}" destId="{951D7165-2739-D149-93B5-E0DDF5451584}" srcOrd="0" destOrd="0" presId="urn:microsoft.com/office/officeart/2005/8/layout/hierarchy1"/>
    <dgm:cxn modelId="{C3AB6BAD-4A26-46AC-B536-EA2621C2C620}" srcId="{02B8CFC6-A93E-44C2-A594-317FC17B6967}" destId="{F7592C1B-0488-448C-85CB-D0865A369C71}" srcOrd="2" destOrd="0" parTransId="{D2C0B082-7258-4B48-8E2D-5330BF6EF3B4}" sibTransId="{2B48A7B9-7A5F-44AE-8632-74A1D144FFCA}"/>
    <dgm:cxn modelId="{161A71F1-6FF1-C040-A908-7BD7B78DB289}" type="presOf" srcId="{02B8CFC6-A93E-44C2-A594-317FC17B6967}" destId="{0DE03C50-C34B-864A-A730-AE24E5630336}" srcOrd="0" destOrd="0" presId="urn:microsoft.com/office/officeart/2005/8/layout/hierarchy1"/>
    <dgm:cxn modelId="{8461D481-3B55-7D41-884F-20E2232D0FE2}" type="presParOf" srcId="{0DE03C50-C34B-864A-A730-AE24E5630336}" destId="{F384731D-A160-AF4E-87E3-877E3BA9AF88}" srcOrd="0" destOrd="0" presId="urn:microsoft.com/office/officeart/2005/8/layout/hierarchy1"/>
    <dgm:cxn modelId="{92EE9D31-00EC-E14B-AC1C-E34551B34276}" type="presParOf" srcId="{F384731D-A160-AF4E-87E3-877E3BA9AF88}" destId="{BAB1C5C3-724C-EB47-872D-CB3C636D933B}" srcOrd="0" destOrd="0" presId="urn:microsoft.com/office/officeart/2005/8/layout/hierarchy1"/>
    <dgm:cxn modelId="{75E4EE72-0995-6F49-829F-0BFBF3583F97}" type="presParOf" srcId="{BAB1C5C3-724C-EB47-872D-CB3C636D933B}" destId="{94C1C451-B458-A640-98CE-533FFB4F47C5}" srcOrd="0" destOrd="0" presId="urn:microsoft.com/office/officeart/2005/8/layout/hierarchy1"/>
    <dgm:cxn modelId="{A0308A59-9E23-A64A-8030-53816231BED3}" type="presParOf" srcId="{BAB1C5C3-724C-EB47-872D-CB3C636D933B}" destId="{54762A31-D830-2248-96A4-9C62FDB4D53F}" srcOrd="1" destOrd="0" presId="urn:microsoft.com/office/officeart/2005/8/layout/hierarchy1"/>
    <dgm:cxn modelId="{F40D0949-0CB1-7C4A-941D-0E7231D29213}" type="presParOf" srcId="{F384731D-A160-AF4E-87E3-877E3BA9AF88}" destId="{FFAAB756-79BD-4B41-B6D6-2A242CBF1139}" srcOrd="1" destOrd="0" presId="urn:microsoft.com/office/officeart/2005/8/layout/hierarchy1"/>
    <dgm:cxn modelId="{1845879E-0B21-CD4C-8A8D-44E1C35C7C27}" type="presParOf" srcId="{0DE03C50-C34B-864A-A730-AE24E5630336}" destId="{3D9015F4-BE56-5148-831C-36A1EC8801C2}" srcOrd="1" destOrd="0" presId="urn:microsoft.com/office/officeart/2005/8/layout/hierarchy1"/>
    <dgm:cxn modelId="{BEB75875-B5E5-4C4C-B044-A5EFBBE0AA53}" type="presParOf" srcId="{3D9015F4-BE56-5148-831C-36A1EC8801C2}" destId="{2487291B-CF0F-5C42-A606-26681A010C7F}" srcOrd="0" destOrd="0" presId="urn:microsoft.com/office/officeart/2005/8/layout/hierarchy1"/>
    <dgm:cxn modelId="{84A90454-28D7-A54A-A230-018EF775A552}" type="presParOf" srcId="{2487291B-CF0F-5C42-A606-26681A010C7F}" destId="{392BD67C-F697-394F-8780-5921DA0E3BAE}" srcOrd="0" destOrd="0" presId="urn:microsoft.com/office/officeart/2005/8/layout/hierarchy1"/>
    <dgm:cxn modelId="{8B3C954C-6556-4944-B9E7-39F016216F3A}" type="presParOf" srcId="{2487291B-CF0F-5C42-A606-26681A010C7F}" destId="{951D7165-2739-D149-93B5-E0DDF5451584}" srcOrd="1" destOrd="0" presId="urn:microsoft.com/office/officeart/2005/8/layout/hierarchy1"/>
    <dgm:cxn modelId="{4496B60B-9BD7-094A-B1FA-5D9614442252}" type="presParOf" srcId="{3D9015F4-BE56-5148-831C-36A1EC8801C2}" destId="{C469F73B-151C-9D41-BD23-968A35C546D8}" srcOrd="1" destOrd="0" presId="urn:microsoft.com/office/officeart/2005/8/layout/hierarchy1"/>
    <dgm:cxn modelId="{616B305E-2709-2446-9133-B2CD72D90C84}" type="presParOf" srcId="{0DE03C50-C34B-864A-A730-AE24E5630336}" destId="{596C8772-F345-6148-A639-2F247AF96229}" srcOrd="2" destOrd="0" presId="urn:microsoft.com/office/officeart/2005/8/layout/hierarchy1"/>
    <dgm:cxn modelId="{2D8B5C7F-C131-2F49-9BE5-939A967F9AD4}" type="presParOf" srcId="{596C8772-F345-6148-A639-2F247AF96229}" destId="{EC119B03-F7B3-E74A-88AE-93D69DC69E26}" srcOrd="0" destOrd="0" presId="urn:microsoft.com/office/officeart/2005/8/layout/hierarchy1"/>
    <dgm:cxn modelId="{F2FBC849-97CC-7A46-9BFB-CEBB6907C444}" type="presParOf" srcId="{EC119B03-F7B3-E74A-88AE-93D69DC69E26}" destId="{80C2137E-35A5-074B-9514-CAE70F23CE4F}" srcOrd="0" destOrd="0" presId="urn:microsoft.com/office/officeart/2005/8/layout/hierarchy1"/>
    <dgm:cxn modelId="{BE83CB29-1152-1447-A12C-A92B017894ED}" type="presParOf" srcId="{EC119B03-F7B3-E74A-88AE-93D69DC69E26}" destId="{C0B34C08-5C0C-0549-8E63-BF491754BB4D}" srcOrd="1" destOrd="0" presId="urn:microsoft.com/office/officeart/2005/8/layout/hierarchy1"/>
    <dgm:cxn modelId="{3700D4F5-6DC0-C444-BA85-B61E3F2674AD}" type="presParOf" srcId="{596C8772-F345-6148-A639-2F247AF96229}" destId="{A745EE02-DD92-A244-8FCB-F5FFCD72297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FF790-C74A-48AA-A35F-4B925D4E46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9C639B-EC47-4CD5-9AAE-7F0AC4309F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Azure CLI / Posh</a:t>
          </a:r>
        </a:p>
      </dgm:t>
    </dgm:pt>
    <dgm:pt modelId="{FD9661B3-5637-4E4B-9059-7EC1A11F9E02}" type="parTrans" cxnId="{BCB748A2-8DC4-4B2A-8023-BE1AB60BC4B9}">
      <dgm:prSet/>
      <dgm:spPr/>
      <dgm:t>
        <a:bodyPr/>
        <a:lstStyle/>
        <a:p>
          <a:endParaRPr lang="en-US"/>
        </a:p>
      </dgm:t>
    </dgm:pt>
    <dgm:pt modelId="{F2ED570C-1A96-4CF3-AA50-B38E5A65CBC2}" type="sibTrans" cxnId="{BCB748A2-8DC4-4B2A-8023-BE1AB60BC4B9}">
      <dgm:prSet/>
      <dgm:spPr/>
      <dgm:t>
        <a:bodyPr/>
        <a:lstStyle/>
        <a:p>
          <a:endParaRPr lang="en-US"/>
        </a:p>
      </dgm:t>
    </dgm:pt>
    <dgm:pt modelId="{D23FD390-2D36-48A5-8C19-6C72C0BE11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Imperative</a:t>
          </a:r>
        </a:p>
      </dgm:t>
    </dgm:pt>
    <dgm:pt modelId="{6845F55A-BA54-4B8E-8D2B-33ADF0670A13}" type="parTrans" cxnId="{23C79960-56F2-4D19-B073-127B6407F71B}">
      <dgm:prSet/>
      <dgm:spPr/>
      <dgm:t>
        <a:bodyPr/>
        <a:lstStyle/>
        <a:p>
          <a:endParaRPr lang="en-US"/>
        </a:p>
      </dgm:t>
    </dgm:pt>
    <dgm:pt modelId="{0CC73143-B348-4C48-84E5-E0ADCDC17573}" type="sibTrans" cxnId="{23C79960-56F2-4D19-B073-127B6407F71B}">
      <dgm:prSet/>
      <dgm:spPr/>
      <dgm:t>
        <a:bodyPr/>
        <a:lstStyle/>
        <a:p>
          <a:endParaRPr lang="en-US"/>
        </a:p>
      </dgm:t>
    </dgm:pt>
    <dgm:pt modelId="{9DBEC330-9525-4CC3-9195-05D0371F88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Resource Manager (ARM)</a:t>
          </a:r>
        </a:p>
      </dgm:t>
    </dgm:pt>
    <dgm:pt modelId="{93A14F48-4CD0-414F-B3FC-06EEBE7326F1}" type="parTrans" cxnId="{22C66613-BFC8-49C1-B2C4-53FF444F2FC9}">
      <dgm:prSet/>
      <dgm:spPr/>
      <dgm:t>
        <a:bodyPr/>
        <a:lstStyle/>
        <a:p>
          <a:endParaRPr lang="en-US"/>
        </a:p>
      </dgm:t>
    </dgm:pt>
    <dgm:pt modelId="{8E3070B0-EA89-4CBD-8D3B-E8A0EE836059}" type="sibTrans" cxnId="{22C66613-BFC8-49C1-B2C4-53FF444F2FC9}">
      <dgm:prSet/>
      <dgm:spPr/>
      <dgm:t>
        <a:bodyPr/>
        <a:lstStyle/>
        <a:p>
          <a:endParaRPr lang="en-US"/>
        </a:p>
      </dgm:t>
    </dgm:pt>
    <dgm:pt modelId="{64BAA1FA-D470-468C-B585-0F846FEF4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Declarative</a:t>
          </a:r>
        </a:p>
      </dgm:t>
    </dgm:pt>
    <dgm:pt modelId="{1BA4E6F2-FED9-4C38-9C09-634617B959C0}" type="parTrans" cxnId="{D5539743-7A31-4494-98C1-C08D64665338}">
      <dgm:prSet/>
      <dgm:spPr/>
      <dgm:t>
        <a:bodyPr/>
        <a:lstStyle/>
        <a:p>
          <a:endParaRPr lang="en-US"/>
        </a:p>
      </dgm:t>
    </dgm:pt>
    <dgm:pt modelId="{63A92838-E483-4EB8-BD93-04F28F4EDE10}" type="sibTrans" cxnId="{D5539743-7A31-4494-98C1-C08D64665338}">
      <dgm:prSet/>
      <dgm:spPr/>
      <dgm:t>
        <a:bodyPr/>
        <a:lstStyle/>
        <a:p>
          <a:endParaRPr lang="en-US"/>
        </a:p>
      </dgm:t>
    </dgm:pt>
    <dgm:pt modelId="{97C7E162-9C1C-452A-9C44-55E1F60E47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JSON/XML templates.</a:t>
          </a:r>
        </a:p>
      </dgm:t>
    </dgm:pt>
    <dgm:pt modelId="{67A6D429-BC3A-49BE-ABDC-7B06C5F3031C}" type="parTrans" cxnId="{1D287ABA-B5D9-4B8B-9DB3-412214567EF5}">
      <dgm:prSet/>
      <dgm:spPr/>
      <dgm:t>
        <a:bodyPr/>
        <a:lstStyle/>
        <a:p>
          <a:endParaRPr lang="en-US"/>
        </a:p>
      </dgm:t>
    </dgm:pt>
    <dgm:pt modelId="{32E68302-7589-47EC-82D2-8DC6A6B45ABE}" type="sibTrans" cxnId="{1D287ABA-B5D9-4B8B-9DB3-412214567EF5}">
      <dgm:prSet/>
      <dgm:spPr/>
      <dgm:t>
        <a:bodyPr/>
        <a:lstStyle/>
        <a:p>
          <a:endParaRPr lang="en-US"/>
        </a:p>
      </dgm:t>
    </dgm:pt>
    <dgm:pt modelId="{64D2807B-7028-434A-8490-D8AB84DFC9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Azure Bicep</a:t>
          </a:r>
        </a:p>
      </dgm:t>
    </dgm:pt>
    <dgm:pt modelId="{C8AC6C40-20AB-4D80-B9A8-03CA8E0A4BDC}" type="parTrans" cxnId="{8A2A1BFD-4B4A-4050-9E88-DF6D203A0D11}">
      <dgm:prSet/>
      <dgm:spPr/>
      <dgm:t>
        <a:bodyPr/>
        <a:lstStyle/>
        <a:p>
          <a:endParaRPr lang="en-US"/>
        </a:p>
      </dgm:t>
    </dgm:pt>
    <dgm:pt modelId="{39F978B2-EB41-4B04-8CE8-2B133644CE98}" type="sibTrans" cxnId="{8A2A1BFD-4B4A-4050-9E88-DF6D203A0D11}">
      <dgm:prSet/>
      <dgm:spPr/>
      <dgm:t>
        <a:bodyPr/>
        <a:lstStyle/>
        <a:p>
          <a:endParaRPr lang="en-US"/>
        </a:p>
      </dgm:t>
    </dgm:pt>
    <dgm:pt modelId="{4D9CD5FF-672F-412B-9BAB-EF76E7994E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Language</a:t>
          </a:r>
        </a:p>
      </dgm:t>
    </dgm:pt>
    <dgm:pt modelId="{BF8B7E0F-BBFF-4079-92AB-A3E161913DEC}" type="parTrans" cxnId="{113A4D2E-00D1-4566-85BD-DCA5213AC91E}">
      <dgm:prSet/>
      <dgm:spPr/>
      <dgm:t>
        <a:bodyPr/>
        <a:lstStyle/>
        <a:p>
          <a:endParaRPr lang="en-US"/>
        </a:p>
      </dgm:t>
    </dgm:pt>
    <dgm:pt modelId="{DDE87E8E-B82C-4C22-950C-901EB2962A7A}" type="sibTrans" cxnId="{113A4D2E-00D1-4566-85BD-DCA5213AC91E}">
      <dgm:prSet/>
      <dgm:spPr/>
      <dgm:t>
        <a:bodyPr/>
        <a:lstStyle/>
        <a:p>
          <a:endParaRPr lang="en-US"/>
        </a:p>
      </dgm:t>
    </dgm:pt>
    <dgm:pt modelId="{F967756B-DDEA-4329-AE4B-3D2E92CCA2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Declarative</a:t>
          </a:r>
        </a:p>
      </dgm:t>
    </dgm:pt>
    <dgm:pt modelId="{C7C72279-BCD8-46AA-98F0-D352E79A1DB9}" type="parTrans" cxnId="{3E0B3056-4B89-460F-BE87-0E03FC419F65}">
      <dgm:prSet/>
      <dgm:spPr/>
      <dgm:t>
        <a:bodyPr/>
        <a:lstStyle/>
        <a:p>
          <a:endParaRPr lang="en-US"/>
        </a:p>
      </dgm:t>
    </dgm:pt>
    <dgm:pt modelId="{3771DEE6-D94A-4EC1-82A7-0B3D893F3001}" type="sibTrans" cxnId="{3E0B3056-4B89-460F-BE87-0E03FC419F65}">
      <dgm:prSet/>
      <dgm:spPr/>
      <dgm:t>
        <a:bodyPr/>
        <a:lstStyle/>
        <a:p>
          <a:endParaRPr lang="en-US"/>
        </a:p>
      </dgm:t>
    </dgm:pt>
    <dgm:pt modelId="{BD335C19-29AA-4DE4-9E5D-CD89EFBCF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Easier to use syntax</a:t>
          </a:r>
        </a:p>
        <a:p>
          <a:pPr>
            <a:lnSpc>
              <a:spcPct val="100000"/>
            </a:lnSpc>
          </a:pPr>
          <a:r>
            <a:rPr lang="en-US" dirty="0"/>
            <a:t>Existing migration path from ARM</a:t>
          </a:r>
        </a:p>
      </dgm:t>
    </dgm:pt>
    <dgm:pt modelId="{2B630B37-C069-412B-B743-740C7F7043BA}" type="parTrans" cxnId="{CB26E26B-1446-41D2-9B3B-EB42405EE356}">
      <dgm:prSet/>
      <dgm:spPr/>
      <dgm:t>
        <a:bodyPr/>
        <a:lstStyle/>
        <a:p>
          <a:endParaRPr lang="en-US"/>
        </a:p>
      </dgm:t>
    </dgm:pt>
    <dgm:pt modelId="{5308A4E9-48E3-415F-94C6-D92EAA8CD9FB}" type="sibTrans" cxnId="{CB26E26B-1446-41D2-9B3B-EB42405EE356}">
      <dgm:prSet/>
      <dgm:spPr/>
      <dgm:t>
        <a:bodyPr/>
        <a:lstStyle/>
        <a:p>
          <a:endParaRPr lang="en-US"/>
        </a:p>
      </dgm:t>
    </dgm:pt>
    <dgm:pt modelId="{A62388A9-948C-44D7-B521-DDDD5804ED91}" type="pres">
      <dgm:prSet presAssocID="{589FF790-C74A-48AA-A35F-4B925D4E462B}" presName="root" presStyleCnt="0">
        <dgm:presLayoutVars>
          <dgm:dir/>
          <dgm:resizeHandles val="exact"/>
        </dgm:presLayoutVars>
      </dgm:prSet>
      <dgm:spPr/>
    </dgm:pt>
    <dgm:pt modelId="{9451ED6D-A186-490D-BE88-7DFA898B212A}" type="pres">
      <dgm:prSet presAssocID="{899C639B-EC47-4CD5-9AAE-7F0AC4309FCA}" presName="compNode" presStyleCnt="0"/>
      <dgm:spPr/>
    </dgm:pt>
    <dgm:pt modelId="{6C8E3121-EC29-426D-B537-C431AD5701AE}" type="pres">
      <dgm:prSet presAssocID="{899C639B-EC47-4CD5-9AAE-7F0AC4309FCA}" presName="bgRect" presStyleLbl="bgShp" presStyleIdx="0" presStyleCnt="3"/>
      <dgm:spPr/>
    </dgm:pt>
    <dgm:pt modelId="{A0083836-3685-4770-9E8F-7EC3F0326E19}" type="pres">
      <dgm:prSet presAssocID="{899C639B-EC47-4CD5-9AAE-7F0AC4309F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ttens"/>
        </a:ext>
      </dgm:extLst>
    </dgm:pt>
    <dgm:pt modelId="{11F6CB4F-0F28-429D-90E0-F69063E8C792}" type="pres">
      <dgm:prSet presAssocID="{899C639B-EC47-4CD5-9AAE-7F0AC4309FCA}" presName="spaceRect" presStyleCnt="0"/>
      <dgm:spPr/>
    </dgm:pt>
    <dgm:pt modelId="{CF1AEAF6-D360-4B29-8ABA-4403F8F223B0}" type="pres">
      <dgm:prSet presAssocID="{899C639B-EC47-4CD5-9AAE-7F0AC4309FCA}" presName="parTx" presStyleLbl="revTx" presStyleIdx="0" presStyleCnt="6">
        <dgm:presLayoutVars>
          <dgm:chMax val="0"/>
          <dgm:chPref val="0"/>
        </dgm:presLayoutVars>
      </dgm:prSet>
      <dgm:spPr/>
    </dgm:pt>
    <dgm:pt modelId="{54D91A9F-3FD7-41E9-B962-B4A283D2813D}" type="pres">
      <dgm:prSet presAssocID="{899C639B-EC47-4CD5-9AAE-7F0AC4309FCA}" presName="desTx" presStyleLbl="revTx" presStyleIdx="1" presStyleCnt="6">
        <dgm:presLayoutVars/>
      </dgm:prSet>
      <dgm:spPr/>
    </dgm:pt>
    <dgm:pt modelId="{0CF4EF56-9F77-419F-959A-3109C580F6CE}" type="pres">
      <dgm:prSet presAssocID="{F2ED570C-1A96-4CF3-AA50-B38E5A65CBC2}" presName="sibTrans" presStyleCnt="0"/>
      <dgm:spPr/>
    </dgm:pt>
    <dgm:pt modelId="{9BC5FF13-A76A-4C03-A165-962891302BC1}" type="pres">
      <dgm:prSet presAssocID="{9DBEC330-9525-4CC3-9195-05D0371F8814}" presName="compNode" presStyleCnt="0"/>
      <dgm:spPr/>
    </dgm:pt>
    <dgm:pt modelId="{CBE686AD-4FB9-4CB9-B52A-8E32CC066532}" type="pres">
      <dgm:prSet presAssocID="{9DBEC330-9525-4CC3-9195-05D0371F8814}" presName="bgRect" presStyleLbl="bgShp" presStyleIdx="1" presStyleCnt="3"/>
      <dgm:spPr/>
    </dgm:pt>
    <dgm:pt modelId="{36061D96-9747-4F79-9229-CE5B2A1FE8D0}" type="pres">
      <dgm:prSet presAssocID="{9DBEC330-9525-4CC3-9195-05D0371F88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A39AD3B4-8A74-4179-B701-7E944736B19D}" type="pres">
      <dgm:prSet presAssocID="{9DBEC330-9525-4CC3-9195-05D0371F8814}" presName="spaceRect" presStyleCnt="0"/>
      <dgm:spPr/>
    </dgm:pt>
    <dgm:pt modelId="{2CC79460-1C94-4AA6-AE70-219A115B33DC}" type="pres">
      <dgm:prSet presAssocID="{9DBEC330-9525-4CC3-9195-05D0371F8814}" presName="parTx" presStyleLbl="revTx" presStyleIdx="2" presStyleCnt="6">
        <dgm:presLayoutVars>
          <dgm:chMax val="0"/>
          <dgm:chPref val="0"/>
        </dgm:presLayoutVars>
      </dgm:prSet>
      <dgm:spPr/>
    </dgm:pt>
    <dgm:pt modelId="{A9C89BDF-3145-4946-ADE5-86AB03A21655}" type="pres">
      <dgm:prSet presAssocID="{9DBEC330-9525-4CC3-9195-05D0371F8814}" presName="desTx" presStyleLbl="revTx" presStyleIdx="3" presStyleCnt="6">
        <dgm:presLayoutVars/>
      </dgm:prSet>
      <dgm:spPr/>
    </dgm:pt>
    <dgm:pt modelId="{A7ACD2C1-9DD0-4C62-B138-09EDB82654A2}" type="pres">
      <dgm:prSet presAssocID="{8E3070B0-EA89-4CBD-8D3B-E8A0EE836059}" presName="sibTrans" presStyleCnt="0"/>
      <dgm:spPr/>
    </dgm:pt>
    <dgm:pt modelId="{0979B889-6296-466C-8D90-617C2F1F0C5E}" type="pres">
      <dgm:prSet presAssocID="{64D2807B-7028-434A-8490-D8AB84DFC908}" presName="compNode" presStyleCnt="0"/>
      <dgm:spPr/>
    </dgm:pt>
    <dgm:pt modelId="{9474BB95-08B9-4130-822A-F659869AEAA4}" type="pres">
      <dgm:prSet presAssocID="{64D2807B-7028-434A-8490-D8AB84DFC908}" presName="bgRect" presStyleLbl="bgShp" presStyleIdx="2" presStyleCnt="3"/>
      <dgm:spPr/>
    </dgm:pt>
    <dgm:pt modelId="{B017E118-11EF-4DCE-A349-44A6E10FA982}" type="pres">
      <dgm:prSet presAssocID="{64D2807B-7028-434A-8490-D8AB84DFC9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1B59ACC-9A28-4DF0-AAFB-CDA828B366BA}" type="pres">
      <dgm:prSet presAssocID="{64D2807B-7028-434A-8490-D8AB84DFC908}" presName="spaceRect" presStyleCnt="0"/>
      <dgm:spPr/>
    </dgm:pt>
    <dgm:pt modelId="{EE5B9C5C-F086-47B2-BE7C-7E639AAD1801}" type="pres">
      <dgm:prSet presAssocID="{64D2807B-7028-434A-8490-D8AB84DFC908}" presName="parTx" presStyleLbl="revTx" presStyleIdx="4" presStyleCnt="6">
        <dgm:presLayoutVars>
          <dgm:chMax val="0"/>
          <dgm:chPref val="0"/>
        </dgm:presLayoutVars>
      </dgm:prSet>
      <dgm:spPr/>
    </dgm:pt>
    <dgm:pt modelId="{4784E65A-BBCD-48A4-97D7-5607D458B16C}" type="pres">
      <dgm:prSet presAssocID="{64D2807B-7028-434A-8490-D8AB84DFC908}" presName="desTx" presStyleLbl="revTx" presStyleIdx="5" presStyleCnt="6">
        <dgm:presLayoutVars/>
      </dgm:prSet>
      <dgm:spPr/>
    </dgm:pt>
  </dgm:ptLst>
  <dgm:cxnLst>
    <dgm:cxn modelId="{22C66613-BFC8-49C1-B2C4-53FF444F2FC9}" srcId="{589FF790-C74A-48AA-A35F-4B925D4E462B}" destId="{9DBEC330-9525-4CC3-9195-05D0371F8814}" srcOrd="1" destOrd="0" parTransId="{93A14F48-4CD0-414F-B3FC-06EEBE7326F1}" sibTransId="{8E3070B0-EA89-4CBD-8D3B-E8A0EE836059}"/>
    <dgm:cxn modelId="{B79B052C-A19F-4733-A467-D7AD66EEC496}" type="presOf" srcId="{9DBEC330-9525-4CC3-9195-05D0371F8814}" destId="{2CC79460-1C94-4AA6-AE70-219A115B33DC}" srcOrd="0" destOrd="0" presId="urn:microsoft.com/office/officeart/2018/2/layout/IconVerticalSolidList"/>
    <dgm:cxn modelId="{113A4D2E-00D1-4566-85BD-DCA5213AC91E}" srcId="{64D2807B-7028-434A-8490-D8AB84DFC908}" destId="{4D9CD5FF-672F-412B-9BAB-EF76E7994EC4}" srcOrd="0" destOrd="0" parTransId="{BF8B7E0F-BBFF-4079-92AB-A3E161913DEC}" sibTransId="{DDE87E8E-B82C-4C22-950C-901EB2962A7A}"/>
    <dgm:cxn modelId="{430CDD31-6B36-4E83-93BA-9B0C0A8005EB}" type="presOf" srcId="{64BAA1FA-D470-468C-B585-0F846FEF4CEB}" destId="{A9C89BDF-3145-4946-ADE5-86AB03A21655}" srcOrd="0" destOrd="0" presId="urn:microsoft.com/office/officeart/2018/2/layout/IconVerticalSolidList"/>
    <dgm:cxn modelId="{D5539743-7A31-4494-98C1-C08D64665338}" srcId="{9DBEC330-9525-4CC3-9195-05D0371F8814}" destId="{64BAA1FA-D470-468C-B585-0F846FEF4CEB}" srcOrd="0" destOrd="0" parTransId="{1BA4E6F2-FED9-4C38-9C09-634617B959C0}" sibTransId="{63A92838-E483-4EB8-BD93-04F28F4EDE10}"/>
    <dgm:cxn modelId="{174E6A53-68F8-433B-B8BA-2758C0257CAB}" type="presOf" srcId="{899C639B-EC47-4CD5-9AAE-7F0AC4309FCA}" destId="{CF1AEAF6-D360-4B29-8ABA-4403F8F223B0}" srcOrd="0" destOrd="0" presId="urn:microsoft.com/office/officeart/2018/2/layout/IconVerticalSolidList"/>
    <dgm:cxn modelId="{3E0B3056-4B89-460F-BE87-0E03FC419F65}" srcId="{64D2807B-7028-434A-8490-D8AB84DFC908}" destId="{F967756B-DDEA-4329-AE4B-3D2E92CCA21D}" srcOrd="1" destOrd="0" parTransId="{C7C72279-BCD8-46AA-98F0-D352E79A1DB9}" sibTransId="{3771DEE6-D94A-4EC1-82A7-0B3D893F3001}"/>
    <dgm:cxn modelId="{C986B15C-6962-4850-A0AD-6A82FF916F48}" type="presOf" srcId="{4D9CD5FF-672F-412B-9BAB-EF76E7994EC4}" destId="{4784E65A-BBCD-48A4-97D7-5607D458B16C}" srcOrd="0" destOrd="0" presId="urn:microsoft.com/office/officeart/2018/2/layout/IconVerticalSolidList"/>
    <dgm:cxn modelId="{23C79960-56F2-4D19-B073-127B6407F71B}" srcId="{899C639B-EC47-4CD5-9AAE-7F0AC4309FCA}" destId="{D23FD390-2D36-48A5-8C19-6C72C0BE112F}" srcOrd="0" destOrd="0" parTransId="{6845F55A-BA54-4B8E-8D2B-33ADF0670A13}" sibTransId="{0CC73143-B348-4C48-84E5-E0ADCDC17573}"/>
    <dgm:cxn modelId="{CB26E26B-1446-41D2-9B3B-EB42405EE356}" srcId="{64D2807B-7028-434A-8490-D8AB84DFC908}" destId="{BD335C19-29AA-4DE4-9E5D-CD89EFBCFDA9}" srcOrd="2" destOrd="0" parTransId="{2B630B37-C069-412B-B743-740C7F7043BA}" sibTransId="{5308A4E9-48E3-415F-94C6-D92EAA8CD9FB}"/>
    <dgm:cxn modelId="{CE28EB76-E71A-469F-B291-E389845F299C}" type="presOf" srcId="{64D2807B-7028-434A-8490-D8AB84DFC908}" destId="{EE5B9C5C-F086-47B2-BE7C-7E639AAD1801}" srcOrd="0" destOrd="0" presId="urn:microsoft.com/office/officeart/2018/2/layout/IconVerticalSolidList"/>
    <dgm:cxn modelId="{4617D578-0E57-47D2-935B-9AB929A372BD}" type="presOf" srcId="{97C7E162-9C1C-452A-9C44-55E1F60E476D}" destId="{A9C89BDF-3145-4946-ADE5-86AB03A21655}" srcOrd="0" destOrd="1" presId="urn:microsoft.com/office/officeart/2018/2/layout/IconVerticalSolidList"/>
    <dgm:cxn modelId="{BD8F579E-A5F1-475F-873A-D5589408E9A5}" type="presOf" srcId="{D23FD390-2D36-48A5-8C19-6C72C0BE112F}" destId="{54D91A9F-3FD7-41E9-B962-B4A283D2813D}" srcOrd="0" destOrd="0" presId="urn:microsoft.com/office/officeart/2018/2/layout/IconVerticalSolidList"/>
    <dgm:cxn modelId="{BCB748A2-8DC4-4B2A-8023-BE1AB60BC4B9}" srcId="{589FF790-C74A-48AA-A35F-4B925D4E462B}" destId="{899C639B-EC47-4CD5-9AAE-7F0AC4309FCA}" srcOrd="0" destOrd="0" parTransId="{FD9661B3-5637-4E4B-9059-7EC1A11F9E02}" sibTransId="{F2ED570C-1A96-4CF3-AA50-B38E5A65CBC2}"/>
    <dgm:cxn modelId="{10639FA6-FCC5-49CB-A3B9-846E8F8EE062}" type="presOf" srcId="{BD335C19-29AA-4DE4-9E5D-CD89EFBCFDA9}" destId="{4784E65A-BBCD-48A4-97D7-5607D458B16C}" srcOrd="0" destOrd="2" presId="urn:microsoft.com/office/officeart/2018/2/layout/IconVerticalSolidList"/>
    <dgm:cxn modelId="{1D287ABA-B5D9-4B8B-9DB3-412214567EF5}" srcId="{9DBEC330-9525-4CC3-9195-05D0371F8814}" destId="{97C7E162-9C1C-452A-9C44-55E1F60E476D}" srcOrd="1" destOrd="0" parTransId="{67A6D429-BC3A-49BE-ABDC-7B06C5F3031C}" sibTransId="{32E68302-7589-47EC-82D2-8DC6A6B45ABE}"/>
    <dgm:cxn modelId="{206A8BF3-004B-4378-9105-E4515C4B337E}" type="presOf" srcId="{589FF790-C74A-48AA-A35F-4B925D4E462B}" destId="{A62388A9-948C-44D7-B521-DDDD5804ED91}" srcOrd="0" destOrd="0" presId="urn:microsoft.com/office/officeart/2018/2/layout/IconVerticalSolidList"/>
    <dgm:cxn modelId="{E8415FF6-143F-411C-87B0-6E136FFD2D4B}" type="presOf" srcId="{F967756B-DDEA-4329-AE4B-3D2E92CCA21D}" destId="{4784E65A-BBCD-48A4-97D7-5607D458B16C}" srcOrd="0" destOrd="1" presId="urn:microsoft.com/office/officeart/2018/2/layout/IconVerticalSolidList"/>
    <dgm:cxn modelId="{8A2A1BFD-4B4A-4050-9E88-DF6D203A0D11}" srcId="{589FF790-C74A-48AA-A35F-4B925D4E462B}" destId="{64D2807B-7028-434A-8490-D8AB84DFC908}" srcOrd="2" destOrd="0" parTransId="{C8AC6C40-20AB-4D80-B9A8-03CA8E0A4BDC}" sibTransId="{39F978B2-EB41-4B04-8CE8-2B133644CE98}"/>
    <dgm:cxn modelId="{DC7D29A3-82CB-4615-BC54-34C0891896F4}" type="presParOf" srcId="{A62388A9-948C-44D7-B521-DDDD5804ED91}" destId="{9451ED6D-A186-490D-BE88-7DFA898B212A}" srcOrd="0" destOrd="0" presId="urn:microsoft.com/office/officeart/2018/2/layout/IconVerticalSolidList"/>
    <dgm:cxn modelId="{852029F2-1147-40F7-8E2C-6B86D211BF4D}" type="presParOf" srcId="{9451ED6D-A186-490D-BE88-7DFA898B212A}" destId="{6C8E3121-EC29-426D-B537-C431AD5701AE}" srcOrd="0" destOrd="0" presId="urn:microsoft.com/office/officeart/2018/2/layout/IconVerticalSolidList"/>
    <dgm:cxn modelId="{8305E7D4-F9F4-4096-B762-6E11EE1152EA}" type="presParOf" srcId="{9451ED6D-A186-490D-BE88-7DFA898B212A}" destId="{A0083836-3685-4770-9E8F-7EC3F0326E19}" srcOrd="1" destOrd="0" presId="urn:microsoft.com/office/officeart/2018/2/layout/IconVerticalSolidList"/>
    <dgm:cxn modelId="{1D92914E-AB66-447B-9BD6-D27C289425D5}" type="presParOf" srcId="{9451ED6D-A186-490D-BE88-7DFA898B212A}" destId="{11F6CB4F-0F28-429D-90E0-F69063E8C792}" srcOrd="2" destOrd="0" presId="urn:microsoft.com/office/officeart/2018/2/layout/IconVerticalSolidList"/>
    <dgm:cxn modelId="{64475F90-772B-4B96-BC3A-D51B09876632}" type="presParOf" srcId="{9451ED6D-A186-490D-BE88-7DFA898B212A}" destId="{CF1AEAF6-D360-4B29-8ABA-4403F8F223B0}" srcOrd="3" destOrd="0" presId="urn:microsoft.com/office/officeart/2018/2/layout/IconVerticalSolidList"/>
    <dgm:cxn modelId="{05AD1957-0261-4A09-A0E9-38D9E220DE8D}" type="presParOf" srcId="{9451ED6D-A186-490D-BE88-7DFA898B212A}" destId="{54D91A9F-3FD7-41E9-B962-B4A283D2813D}" srcOrd="4" destOrd="0" presId="urn:microsoft.com/office/officeart/2018/2/layout/IconVerticalSolidList"/>
    <dgm:cxn modelId="{A3937D7E-5910-4FAE-A54F-D135B1879679}" type="presParOf" srcId="{A62388A9-948C-44D7-B521-DDDD5804ED91}" destId="{0CF4EF56-9F77-419F-959A-3109C580F6CE}" srcOrd="1" destOrd="0" presId="urn:microsoft.com/office/officeart/2018/2/layout/IconVerticalSolidList"/>
    <dgm:cxn modelId="{F7C575F6-C535-401E-A3E2-DD50729C5AEA}" type="presParOf" srcId="{A62388A9-948C-44D7-B521-DDDD5804ED91}" destId="{9BC5FF13-A76A-4C03-A165-962891302BC1}" srcOrd="2" destOrd="0" presId="urn:microsoft.com/office/officeart/2018/2/layout/IconVerticalSolidList"/>
    <dgm:cxn modelId="{1BC3CA05-9B89-4CF6-9407-93776C12A8CA}" type="presParOf" srcId="{9BC5FF13-A76A-4C03-A165-962891302BC1}" destId="{CBE686AD-4FB9-4CB9-B52A-8E32CC066532}" srcOrd="0" destOrd="0" presId="urn:microsoft.com/office/officeart/2018/2/layout/IconVerticalSolidList"/>
    <dgm:cxn modelId="{0DB4E48E-4E94-4DD1-AE56-EBD799900C10}" type="presParOf" srcId="{9BC5FF13-A76A-4C03-A165-962891302BC1}" destId="{36061D96-9747-4F79-9229-CE5B2A1FE8D0}" srcOrd="1" destOrd="0" presId="urn:microsoft.com/office/officeart/2018/2/layout/IconVerticalSolidList"/>
    <dgm:cxn modelId="{EC1F221C-E74E-4672-9F76-0E8151C98C06}" type="presParOf" srcId="{9BC5FF13-A76A-4C03-A165-962891302BC1}" destId="{A39AD3B4-8A74-4179-B701-7E944736B19D}" srcOrd="2" destOrd="0" presId="urn:microsoft.com/office/officeart/2018/2/layout/IconVerticalSolidList"/>
    <dgm:cxn modelId="{2B00272B-FF8F-457B-BCD2-A7CC69862416}" type="presParOf" srcId="{9BC5FF13-A76A-4C03-A165-962891302BC1}" destId="{2CC79460-1C94-4AA6-AE70-219A115B33DC}" srcOrd="3" destOrd="0" presId="urn:microsoft.com/office/officeart/2018/2/layout/IconVerticalSolidList"/>
    <dgm:cxn modelId="{CDBC245E-69CD-49F1-A777-13F09D347AAA}" type="presParOf" srcId="{9BC5FF13-A76A-4C03-A165-962891302BC1}" destId="{A9C89BDF-3145-4946-ADE5-86AB03A21655}" srcOrd="4" destOrd="0" presId="urn:microsoft.com/office/officeart/2018/2/layout/IconVerticalSolidList"/>
    <dgm:cxn modelId="{F0328810-9EBF-434D-895C-F21E60813EA9}" type="presParOf" srcId="{A62388A9-948C-44D7-B521-DDDD5804ED91}" destId="{A7ACD2C1-9DD0-4C62-B138-09EDB82654A2}" srcOrd="3" destOrd="0" presId="urn:microsoft.com/office/officeart/2018/2/layout/IconVerticalSolidList"/>
    <dgm:cxn modelId="{66AD1585-F7AF-4FE1-BC29-1A1F220763A1}" type="presParOf" srcId="{A62388A9-948C-44D7-B521-DDDD5804ED91}" destId="{0979B889-6296-466C-8D90-617C2F1F0C5E}" srcOrd="4" destOrd="0" presId="urn:microsoft.com/office/officeart/2018/2/layout/IconVerticalSolidList"/>
    <dgm:cxn modelId="{6D72D363-141E-4F08-AFAC-16F391E5B0AE}" type="presParOf" srcId="{0979B889-6296-466C-8D90-617C2F1F0C5E}" destId="{9474BB95-08B9-4130-822A-F659869AEAA4}" srcOrd="0" destOrd="0" presId="urn:microsoft.com/office/officeart/2018/2/layout/IconVerticalSolidList"/>
    <dgm:cxn modelId="{AA54D2FB-9179-41FB-9438-6CAD73B599B4}" type="presParOf" srcId="{0979B889-6296-466C-8D90-617C2F1F0C5E}" destId="{B017E118-11EF-4DCE-A349-44A6E10FA982}" srcOrd="1" destOrd="0" presId="urn:microsoft.com/office/officeart/2018/2/layout/IconVerticalSolidList"/>
    <dgm:cxn modelId="{7D7A32CE-A16A-4FF9-A9BC-6656E4F33B99}" type="presParOf" srcId="{0979B889-6296-466C-8D90-617C2F1F0C5E}" destId="{41B59ACC-9A28-4DF0-AAFB-CDA828B366BA}" srcOrd="2" destOrd="0" presId="urn:microsoft.com/office/officeart/2018/2/layout/IconVerticalSolidList"/>
    <dgm:cxn modelId="{589DA049-FF48-41E4-AA4B-46EABD55E2E8}" type="presParOf" srcId="{0979B889-6296-466C-8D90-617C2F1F0C5E}" destId="{EE5B9C5C-F086-47B2-BE7C-7E639AAD1801}" srcOrd="3" destOrd="0" presId="urn:microsoft.com/office/officeart/2018/2/layout/IconVerticalSolidList"/>
    <dgm:cxn modelId="{2F3E4941-7419-4B1D-8AB0-676387554DC6}" type="presParOf" srcId="{0979B889-6296-466C-8D90-617C2F1F0C5E}" destId="{4784E65A-BBCD-48A4-97D7-5607D458B16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2778FB-345A-4612-9514-D4C47E8E4ED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7F46E87-65AD-4B41-AB2D-C7B2E95068EA}">
      <dgm:prSet/>
      <dgm:spPr/>
      <dgm:t>
        <a:bodyPr/>
        <a:lstStyle/>
        <a:p>
          <a:r>
            <a:rPr lang="en-US" dirty="0"/>
            <a:t>Bicep is a transparent abstraction over ARM templates.</a:t>
          </a:r>
        </a:p>
      </dgm:t>
    </dgm:pt>
    <dgm:pt modelId="{9B5FEC8C-9CD8-4FEC-BA42-4B52A407EEE9}" type="parTrans" cxnId="{A9BB325C-BF68-4348-A6B6-72DD85C971FE}">
      <dgm:prSet/>
      <dgm:spPr/>
      <dgm:t>
        <a:bodyPr/>
        <a:lstStyle/>
        <a:p>
          <a:endParaRPr lang="en-US"/>
        </a:p>
      </dgm:t>
    </dgm:pt>
    <dgm:pt modelId="{A8BB71B5-48E4-4B8C-B464-950D8099D7ED}" type="sibTrans" cxnId="{A9BB325C-BF68-4348-A6B6-72DD85C971FE}">
      <dgm:prSet/>
      <dgm:spPr/>
      <dgm:t>
        <a:bodyPr/>
        <a:lstStyle/>
        <a:p>
          <a:endParaRPr lang="en-US"/>
        </a:p>
      </dgm:t>
    </dgm:pt>
    <dgm:pt modelId="{5DF73231-83AF-4090-B39B-7A1ACBEB9B96}">
      <dgm:prSet/>
      <dgm:spPr/>
      <dgm:t>
        <a:bodyPr/>
        <a:lstStyle/>
        <a:p>
          <a:r>
            <a:rPr lang="en-US" dirty="0"/>
            <a:t>Key features and benefits (easier syntax, modularity, integration with ARM).</a:t>
          </a:r>
        </a:p>
      </dgm:t>
    </dgm:pt>
    <dgm:pt modelId="{C6699856-9940-41FC-806B-991B2F2BC880}" type="parTrans" cxnId="{D2697294-3325-48EB-9DC0-8E3EB3255625}">
      <dgm:prSet/>
      <dgm:spPr/>
      <dgm:t>
        <a:bodyPr/>
        <a:lstStyle/>
        <a:p>
          <a:endParaRPr lang="en-US"/>
        </a:p>
      </dgm:t>
    </dgm:pt>
    <dgm:pt modelId="{0A519D55-BBA9-481B-9282-EED2E81E4326}" type="sibTrans" cxnId="{D2697294-3325-48EB-9DC0-8E3EB3255625}">
      <dgm:prSet/>
      <dgm:spPr/>
      <dgm:t>
        <a:bodyPr/>
        <a:lstStyle/>
        <a:p>
          <a:endParaRPr lang="en-US"/>
        </a:p>
      </dgm:t>
    </dgm:pt>
    <dgm:pt modelId="{36874756-4279-F04A-A009-E0461158C3AB}" type="pres">
      <dgm:prSet presAssocID="{AB2778FB-345A-4612-9514-D4C47E8E4ED0}" presName="linear" presStyleCnt="0">
        <dgm:presLayoutVars>
          <dgm:animLvl val="lvl"/>
          <dgm:resizeHandles val="exact"/>
        </dgm:presLayoutVars>
      </dgm:prSet>
      <dgm:spPr/>
    </dgm:pt>
    <dgm:pt modelId="{2CD48C5E-7EA4-C549-B444-9DE7D6B86CAE}" type="pres">
      <dgm:prSet presAssocID="{B7F46E87-65AD-4B41-AB2D-C7B2E95068E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6B1BE45-C1FC-DC4B-823A-C588777446F0}" type="pres">
      <dgm:prSet presAssocID="{A8BB71B5-48E4-4B8C-B464-950D8099D7ED}" presName="spacer" presStyleCnt="0"/>
      <dgm:spPr/>
    </dgm:pt>
    <dgm:pt modelId="{7C9BA642-43C0-E049-BEFA-6AE5CE970B1E}" type="pres">
      <dgm:prSet presAssocID="{5DF73231-83AF-4090-B39B-7A1ACBEB9B9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9BB325C-BF68-4348-A6B6-72DD85C971FE}" srcId="{AB2778FB-345A-4612-9514-D4C47E8E4ED0}" destId="{B7F46E87-65AD-4B41-AB2D-C7B2E95068EA}" srcOrd="0" destOrd="0" parTransId="{9B5FEC8C-9CD8-4FEC-BA42-4B52A407EEE9}" sibTransId="{A8BB71B5-48E4-4B8C-B464-950D8099D7ED}"/>
    <dgm:cxn modelId="{A52CB15D-014E-7946-99C3-EFDBDD3F9A6D}" type="presOf" srcId="{AB2778FB-345A-4612-9514-D4C47E8E4ED0}" destId="{36874756-4279-F04A-A009-E0461158C3AB}" srcOrd="0" destOrd="0" presId="urn:microsoft.com/office/officeart/2005/8/layout/vList2"/>
    <dgm:cxn modelId="{6380D562-E983-A240-BCE4-ECA377765F71}" type="presOf" srcId="{5DF73231-83AF-4090-B39B-7A1ACBEB9B96}" destId="{7C9BA642-43C0-E049-BEFA-6AE5CE970B1E}" srcOrd="0" destOrd="0" presId="urn:microsoft.com/office/officeart/2005/8/layout/vList2"/>
    <dgm:cxn modelId="{D2697294-3325-48EB-9DC0-8E3EB3255625}" srcId="{AB2778FB-345A-4612-9514-D4C47E8E4ED0}" destId="{5DF73231-83AF-4090-B39B-7A1ACBEB9B96}" srcOrd="1" destOrd="0" parTransId="{C6699856-9940-41FC-806B-991B2F2BC880}" sibTransId="{0A519D55-BBA9-481B-9282-EED2E81E4326}"/>
    <dgm:cxn modelId="{566838E4-ED7A-6047-945D-E2D82C04F99C}" type="presOf" srcId="{B7F46E87-65AD-4B41-AB2D-C7B2E95068EA}" destId="{2CD48C5E-7EA4-C549-B444-9DE7D6B86CAE}" srcOrd="0" destOrd="0" presId="urn:microsoft.com/office/officeart/2005/8/layout/vList2"/>
    <dgm:cxn modelId="{E48E7E54-569C-8841-9B25-9F414E3E3B08}" type="presParOf" srcId="{36874756-4279-F04A-A009-E0461158C3AB}" destId="{2CD48C5E-7EA4-C549-B444-9DE7D6B86CAE}" srcOrd="0" destOrd="0" presId="urn:microsoft.com/office/officeart/2005/8/layout/vList2"/>
    <dgm:cxn modelId="{AE3482E1-2568-5C42-BDB5-E1EBEDB52A11}" type="presParOf" srcId="{36874756-4279-F04A-A009-E0461158C3AB}" destId="{76B1BE45-C1FC-DC4B-823A-C588777446F0}" srcOrd="1" destOrd="0" presId="urn:microsoft.com/office/officeart/2005/8/layout/vList2"/>
    <dgm:cxn modelId="{54F04EE1-4F92-124A-8A36-927B857B6897}" type="presParOf" srcId="{36874756-4279-F04A-A009-E0461158C3AB}" destId="{7C9BA642-43C0-E049-BEFA-6AE5CE970B1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C27944-2C89-4818-AAE5-ED60DDA6C33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9EB672-1635-4FFE-99A8-46A568025622}">
      <dgm:prSet/>
      <dgm:spPr/>
      <dgm:t>
        <a:bodyPr/>
        <a:lstStyle/>
        <a:p>
          <a:r>
            <a:rPr lang="en-US" b="1"/>
            <a:t>Basic Structure</a:t>
          </a:r>
          <a:r>
            <a:rPr lang="en-US"/>
            <a:t>: Declare and initialize resources with Bicep.</a:t>
          </a:r>
        </a:p>
      </dgm:t>
    </dgm:pt>
    <dgm:pt modelId="{CABF5127-C2B5-4168-B814-3B2B5D34EE40}" type="parTrans" cxnId="{B9D12EA3-1CEA-40E4-9A87-F87C8ADC64CC}">
      <dgm:prSet/>
      <dgm:spPr/>
      <dgm:t>
        <a:bodyPr/>
        <a:lstStyle/>
        <a:p>
          <a:endParaRPr lang="en-US"/>
        </a:p>
      </dgm:t>
    </dgm:pt>
    <dgm:pt modelId="{C57F9851-A53E-4F39-BA34-7B2755538A6D}" type="sibTrans" cxnId="{B9D12EA3-1CEA-40E4-9A87-F87C8ADC64CC}">
      <dgm:prSet/>
      <dgm:spPr/>
      <dgm:t>
        <a:bodyPr/>
        <a:lstStyle/>
        <a:p>
          <a:endParaRPr lang="en-US"/>
        </a:p>
      </dgm:t>
    </dgm:pt>
    <dgm:pt modelId="{B85262D6-5231-4D55-85FB-BFEA8C6FB4B2}">
      <dgm:prSet/>
      <dgm:spPr/>
      <dgm:t>
        <a:bodyPr/>
        <a:lstStyle/>
        <a:p>
          <a:r>
            <a:rPr lang="en-US" b="1"/>
            <a:t>Variables and Parameters</a:t>
          </a:r>
          <a:r>
            <a:rPr lang="en-US"/>
            <a:t>: Using variables and parameters for dynamic values.</a:t>
          </a:r>
        </a:p>
      </dgm:t>
    </dgm:pt>
    <dgm:pt modelId="{84CB3A40-0BFA-4EB4-9667-1B3730CADBDE}" type="parTrans" cxnId="{E32EE3F7-F902-4772-BF2D-0C679007D0CD}">
      <dgm:prSet/>
      <dgm:spPr/>
      <dgm:t>
        <a:bodyPr/>
        <a:lstStyle/>
        <a:p>
          <a:endParaRPr lang="en-US"/>
        </a:p>
      </dgm:t>
    </dgm:pt>
    <dgm:pt modelId="{0BAA3E20-3B28-4CEE-BE6A-14A0D0268CC3}" type="sibTrans" cxnId="{E32EE3F7-F902-4772-BF2D-0C679007D0CD}">
      <dgm:prSet/>
      <dgm:spPr/>
      <dgm:t>
        <a:bodyPr/>
        <a:lstStyle/>
        <a:p>
          <a:endParaRPr lang="en-US"/>
        </a:p>
      </dgm:t>
    </dgm:pt>
    <dgm:pt modelId="{9EA52DC5-C1BA-4BDE-A74D-E024F8EC2A36}">
      <dgm:prSet/>
      <dgm:spPr/>
      <dgm:t>
        <a:bodyPr/>
        <a:lstStyle/>
        <a:p>
          <a:r>
            <a:rPr lang="en-US" b="1"/>
            <a:t>Outputs</a:t>
          </a:r>
          <a:r>
            <a:rPr lang="en-US"/>
            <a:t>: Defining and using outputs.</a:t>
          </a:r>
        </a:p>
      </dgm:t>
    </dgm:pt>
    <dgm:pt modelId="{E8E76A33-765F-4FD3-BCD7-EE0B976E6547}" type="parTrans" cxnId="{3CD881B6-A584-4A75-A6A1-EDBC7BC31C69}">
      <dgm:prSet/>
      <dgm:spPr/>
      <dgm:t>
        <a:bodyPr/>
        <a:lstStyle/>
        <a:p>
          <a:endParaRPr lang="en-US"/>
        </a:p>
      </dgm:t>
    </dgm:pt>
    <dgm:pt modelId="{90A714C3-4A67-4C14-B5E0-8216C0330398}" type="sibTrans" cxnId="{3CD881B6-A584-4A75-A6A1-EDBC7BC31C69}">
      <dgm:prSet/>
      <dgm:spPr/>
      <dgm:t>
        <a:bodyPr/>
        <a:lstStyle/>
        <a:p>
          <a:endParaRPr lang="en-US"/>
        </a:p>
      </dgm:t>
    </dgm:pt>
    <dgm:pt modelId="{58AF8E2D-2BAD-4A61-878D-98AF02AA46C1}">
      <dgm:prSet/>
      <dgm:spPr/>
      <dgm:t>
        <a:bodyPr/>
        <a:lstStyle/>
        <a:p>
          <a:r>
            <a:rPr lang="en-US" b="1"/>
            <a:t>Expressions and Loops</a:t>
          </a:r>
          <a:r>
            <a:rPr lang="en-US"/>
            <a:t>: Advanced syntax for handling complex requirements.</a:t>
          </a:r>
        </a:p>
      </dgm:t>
    </dgm:pt>
    <dgm:pt modelId="{BB13ED6B-CEFD-4703-B908-D3A1F4237815}" type="parTrans" cxnId="{D667081E-A042-44E9-8688-07ED603EA9A6}">
      <dgm:prSet/>
      <dgm:spPr/>
      <dgm:t>
        <a:bodyPr/>
        <a:lstStyle/>
        <a:p>
          <a:endParaRPr lang="en-US"/>
        </a:p>
      </dgm:t>
    </dgm:pt>
    <dgm:pt modelId="{859DED31-9C3D-4025-BCE1-E9B1DD7673BC}" type="sibTrans" cxnId="{D667081E-A042-44E9-8688-07ED603EA9A6}">
      <dgm:prSet/>
      <dgm:spPr/>
      <dgm:t>
        <a:bodyPr/>
        <a:lstStyle/>
        <a:p>
          <a:endParaRPr lang="en-US"/>
        </a:p>
      </dgm:t>
    </dgm:pt>
    <dgm:pt modelId="{6FD77643-D844-4403-B9BA-A52DC75BF5AE}" type="pres">
      <dgm:prSet presAssocID="{20C27944-2C89-4818-AAE5-ED60DDA6C334}" presName="root" presStyleCnt="0">
        <dgm:presLayoutVars>
          <dgm:dir/>
          <dgm:resizeHandles val="exact"/>
        </dgm:presLayoutVars>
      </dgm:prSet>
      <dgm:spPr/>
    </dgm:pt>
    <dgm:pt modelId="{80C3B593-AAD3-41D7-AF71-A750E448A87A}" type="pres">
      <dgm:prSet presAssocID="{599EB672-1635-4FFE-99A8-46A568025622}" presName="compNode" presStyleCnt="0"/>
      <dgm:spPr/>
    </dgm:pt>
    <dgm:pt modelId="{BB54A12B-BDA7-4A3E-9C38-28E1BD355EA7}" type="pres">
      <dgm:prSet presAssocID="{599EB672-1635-4FFE-99A8-46A568025622}" presName="bgRect" presStyleLbl="bgShp" presStyleIdx="0" presStyleCnt="4"/>
      <dgm:spPr/>
    </dgm:pt>
    <dgm:pt modelId="{2714425C-1C09-42C0-BE17-E901FD41E99C}" type="pres">
      <dgm:prSet presAssocID="{599EB672-1635-4FFE-99A8-46A5680256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4B295EA-470D-49A2-8847-6CB5979553B1}" type="pres">
      <dgm:prSet presAssocID="{599EB672-1635-4FFE-99A8-46A568025622}" presName="spaceRect" presStyleCnt="0"/>
      <dgm:spPr/>
    </dgm:pt>
    <dgm:pt modelId="{89A509AE-6143-45F5-942D-9F913B418870}" type="pres">
      <dgm:prSet presAssocID="{599EB672-1635-4FFE-99A8-46A568025622}" presName="parTx" presStyleLbl="revTx" presStyleIdx="0" presStyleCnt="4">
        <dgm:presLayoutVars>
          <dgm:chMax val="0"/>
          <dgm:chPref val="0"/>
        </dgm:presLayoutVars>
      </dgm:prSet>
      <dgm:spPr/>
    </dgm:pt>
    <dgm:pt modelId="{45C60641-12D4-410F-B14E-A104BB27023A}" type="pres">
      <dgm:prSet presAssocID="{C57F9851-A53E-4F39-BA34-7B2755538A6D}" presName="sibTrans" presStyleCnt="0"/>
      <dgm:spPr/>
    </dgm:pt>
    <dgm:pt modelId="{C6803FE8-6997-4E77-8B55-5737395742FD}" type="pres">
      <dgm:prSet presAssocID="{B85262D6-5231-4D55-85FB-BFEA8C6FB4B2}" presName="compNode" presStyleCnt="0"/>
      <dgm:spPr/>
    </dgm:pt>
    <dgm:pt modelId="{8DDD166C-FCDF-433C-A8A3-E01D3FC8D1FE}" type="pres">
      <dgm:prSet presAssocID="{B85262D6-5231-4D55-85FB-BFEA8C6FB4B2}" presName="bgRect" presStyleLbl="bgShp" presStyleIdx="1" presStyleCnt="4"/>
      <dgm:spPr/>
    </dgm:pt>
    <dgm:pt modelId="{E8FE4B08-CD49-4632-BE66-110D72BC674F}" type="pres">
      <dgm:prSet presAssocID="{B85262D6-5231-4D55-85FB-BFEA8C6FB4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7A9035CB-F029-4B82-9634-E3F38F67B530}" type="pres">
      <dgm:prSet presAssocID="{B85262D6-5231-4D55-85FB-BFEA8C6FB4B2}" presName="spaceRect" presStyleCnt="0"/>
      <dgm:spPr/>
    </dgm:pt>
    <dgm:pt modelId="{EAB24780-5B96-49D9-8114-24CA2FF3DF32}" type="pres">
      <dgm:prSet presAssocID="{B85262D6-5231-4D55-85FB-BFEA8C6FB4B2}" presName="parTx" presStyleLbl="revTx" presStyleIdx="1" presStyleCnt="4">
        <dgm:presLayoutVars>
          <dgm:chMax val="0"/>
          <dgm:chPref val="0"/>
        </dgm:presLayoutVars>
      </dgm:prSet>
      <dgm:spPr/>
    </dgm:pt>
    <dgm:pt modelId="{673E33C7-54AA-4537-B62E-29A548DBBEAB}" type="pres">
      <dgm:prSet presAssocID="{0BAA3E20-3B28-4CEE-BE6A-14A0D0268CC3}" presName="sibTrans" presStyleCnt="0"/>
      <dgm:spPr/>
    </dgm:pt>
    <dgm:pt modelId="{596217ED-7CBE-428E-9CCF-92B69606AAB9}" type="pres">
      <dgm:prSet presAssocID="{9EA52DC5-C1BA-4BDE-A74D-E024F8EC2A36}" presName="compNode" presStyleCnt="0"/>
      <dgm:spPr/>
    </dgm:pt>
    <dgm:pt modelId="{54526986-53FA-4872-930B-20A3EDAF21B9}" type="pres">
      <dgm:prSet presAssocID="{9EA52DC5-C1BA-4BDE-A74D-E024F8EC2A36}" presName="bgRect" presStyleLbl="bgShp" presStyleIdx="2" presStyleCnt="4"/>
      <dgm:spPr/>
    </dgm:pt>
    <dgm:pt modelId="{AB4CACDB-EB07-450B-B8C1-6B83163D8AC5}" type="pres">
      <dgm:prSet presAssocID="{9EA52DC5-C1BA-4BDE-A74D-E024F8EC2A3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29ADBCD-B723-47C5-A2A9-414374DAB19F}" type="pres">
      <dgm:prSet presAssocID="{9EA52DC5-C1BA-4BDE-A74D-E024F8EC2A36}" presName="spaceRect" presStyleCnt="0"/>
      <dgm:spPr/>
    </dgm:pt>
    <dgm:pt modelId="{4980D53D-C24E-4338-AF8B-8BFF21F8C0F7}" type="pres">
      <dgm:prSet presAssocID="{9EA52DC5-C1BA-4BDE-A74D-E024F8EC2A36}" presName="parTx" presStyleLbl="revTx" presStyleIdx="2" presStyleCnt="4">
        <dgm:presLayoutVars>
          <dgm:chMax val="0"/>
          <dgm:chPref val="0"/>
        </dgm:presLayoutVars>
      </dgm:prSet>
      <dgm:spPr/>
    </dgm:pt>
    <dgm:pt modelId="{5D16B87A-108E-4B9F-AB06-4A0B38CA31D3}" type="pres">
      <dgm:prSet presAssocID="{90A714C3-4A67-4C14-B5E0-8216C0330398}" presName="sibTrans" presStyleCnt="0"/>
      <dgm:spPr/>
    </dgm:pt>
    <dgm:pt modelId="{816E847B-7D2E-478B-8ED6-182273B46328}" type="pres">
      <dgm:prSet presAssocID="{58AF8E2D-2BAD-4A61-878D-98AF02AA46C1}" presName="compNode" presStyleCnt="0"/>
      <dgm:spPr/>
    </dgm:pt>
    <dgm:pt modelId="{B8A8D804-4C18-498E-977A-2FDC064356D7}" type="pres">
      <dgm:prSet presAssocID="{58AF8E2D-2BAD-4A61-878D-98AF02AA46C1}" presName="bgRect" presStyleLbl="bgShp" presStyleIdx="3" presStyleCnt="4"/>
      <dgm:spPr/>
    </dgm:pt>
    <dgm:pt modelId="{3F4AD3D8-A4CD-4349-B729-5579F810EA6C}" type="pres">
      <dgm:prSet presAssocID="{58AF8E2D-2BAD-4A61-878D-98AF02AA46C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92DAD68-81B1-43DA-A044-A06E3F0D99F6}" type="pres">
      <dgm:prSet presAssocID="{58AF8E2D-2BAD-4A61-878D-98AF02AA46C1}" presName="spaceRect" presStyleCnt="0"/>
      <dgm:spPr/>
    </dgm:pt>
    <dgm:pt modelId="{9A310410-72D6-4387-A122-41706801E87E}" type="pres">
      <dgm:prSet presAssocID="{58AF8E2D-2BAD-4A61-878D-98AF02AA46C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667081E-A042-44E9-8688-07ED603EA9A6}" srcId="{20C27944-2C89-4818-AAE5-ED60DDA6C334}" destId="{58AF8E2D-2BAD-4A61-878D-98AF02AA46C1}" srcOrd="3" destOrd="0" parTransId="{BB13ED6B-CEFD-4703-B908-D3A1F4237815}" sibTransId="{859DED31-9C3D-4025-BCE1-E9B1DD7673BC}"/>
    <dgm:cxn modelId="{A87A5A44-D870-4E9A-BFF1-FA89ECFE6C4C}" type="presOf" srcId="{B85262D6-5231-4D55-85FB-BFEA8C6FB4B2}" destId="{EAB24780-5B96-49D9-8114-24CA2FF3DF32}" srcOrd="0" destOrd="0" presId="urn:microsoft.com/office/officeart/2018/2/layout/IconVerticalSolidList"/>
    <dgm:cxn modelId="{B9D12EA3-1CEA-40E4-9A87-F87C8ADC64CC}" srcId="{20C27944-2C89-4818-AAE5-ED60DDA6C334}" destId="{599EB672-1635-4FFE-99A8-46A568025622}" srcOrd="0" destOrd="0" parTransId="{CABF5127-C2B5-4168-B814-3B2B5D34EE40}" sibTransId="{C57F9851-A53E-4F39-BA34-7B2755538A6D}"/>
    <dgm:cxn modelId="{66E5C9AB-950F-4D1C-AEA1-497572F2C0C3}" type="presOf" srcId="{599EB672-1635-4FFE-99A8-46A568025622}" destId="{89A509AE-6143-45F5-942D-9F913B418870}" srcOrd="0" destOrd="0" presId="urn:microsoft.com/office/officeart/2018/2/layout/IconVerticalSolidList"/>
    <dgm:cxn modelId="{3CD881B6-A584-4A75-A6A1-EDBC7BC31C69}" srcId="{20C27944-2C89-4818-AAE5-ED60DDA6C334}" destId="{9EA52DC5-C1BA-4BDE-A74D-E024F8EC2A36}" srcOrd="2" destOrd="0" parTransId="{E8E76A33-765F-4FD3-BCD7-EE0B976E6547}" sibTransId="{90A714C3-4A67-4C14-B5E0-8216C0330398}"/>
    <dgm:cxn modelId="{72507BDA-E2E0-4029-A793-108326EB052B}" type="presOf" srcId="{58AF8E2D-2BAD-4A61-878D-98AF02AA46C1}" destId="{9A310410-72D6-4387-A122-41706801E87E}" srcOrd="0" destOrd="0" presId="urn:microsoft.com/office/officeart/2018/2/layout/IconVerticalSolidList"/>
    <dgm:cxn modelId="{854F9FE5-7B45-4524-BC7C-D8837685B29D}" type="presOf" srcId="{20C27944-2C89-4818-AAE5-ED60DDA6C334}" destId="{6FD77643-D844-4403-B9BA-A52DC75BF5AE}" srcOrd="0" destOrd="0" presId="urn:microsoft.com/office/officeart/2018/2/layout/IconVerticalSolidList"/>
    <dgm:cxn modelId="{32C144F5-ADA1-41FF-816F-B53B41A796B3}" type="presOf" srcId="{9EA52DC5-C1BA-4BDE-A74D-E024F8EC2A36}" destId="{4980D53D-C24E-4338-AF8B-8BFF21F8C0F7}" srcOrd="0" destOrd="0" presId="urn:microsoft.com/office/officeart/2018/2/layout/IconVerticalSolidList"/>
    <dgm:cxn modelId="{E32EE3F7-F902-4772-BF2D-0C679007D0CD}" srcId="{20C27944-2C89-4818-AAE5-ED60DDA6C334}" destId="{B85262D6-5231-4D55-85FB-BFEA8C6FB4B2}" srcOrd="1" destOrd="0" parTransId="{84CB3A40-0BFA-4EB4-9667-1B3730CADBDE}" sibTransId="{0BAA3E20-3B28-4CEE-BE6A-14A0D0268CC3}"/>
    <dgm:cxn modelId="{EA347A79-6DE4-4443-9FBB-A7A8BCD9FE03}" type="presParOf" srcId="{6FD77643-D844-4403-B9BA-A52DC75BF5AE}" destId="{80C3B593-AAD3-41D7-AF71-A750E448A87A}" srcOrd="0" destOrd="0" presId="urn:microsoft.com/office/officeart/2018/2/layout/IconVerticalSolidList"/>
    <dgm:cxn modelId="{081A7DF6-586A-474B-9D8B-AAF8E9A463BF}" type="presParOf" srcId="{80C3B593-AAD3-41D7-AF71-A750E448A87A}" destId="{BB54A12B-BDA7-4A3E-9C38-28E1BD355EA7}" srcOrd="0" destOrd="0" presId="urn:microsoft.com/office/officeart/2018/2/layout/IconVerticalSolidList"/>
    <dgm:cxn modelId="{FA808A56-A75C-4D60-B1F8-AF40A54960C8}" type="presParOf" srcId="{80C3B593-AAD3-41D7-AF71-A750E448A87A}" destId="{2714425C-1C09-42C0-BE17-E901FD41E99C}" srcOrd="1" destOrd="0" presId="urn:microsoft.com/office/officeart/2018/2/layout/IconVerticalSolidList"/>
    <dgm:cxn modelId="{B794BE01-C76B-4664-A922-5F629F360A91}" type="presParOf" srcId="{80C3B593-AAD3-41D7-AF71-A750E448A87A}" destId="{A4B295EA-470D-49A2-8847-6CB5979553B1}" srcOrd="2" destOrd="0" presId="urn:microsoft.com/office/officeart/2018/2/layout/IconVerticalSolidList"/>
    <dgm:cxn modelId="{F0611F53-26E9-4E6C-8AAA-478946DE63D3}" type="presParOf" srcId="{80C3B593-AAD3-41D7-AF71-A750E448A87A}" destId="{89A509AE-6143-45F5-942D-9F913B418870}" srcOrd="3" destOrd="0" presId="urn:microsoft.com/office/officeart/2018/2/layout/IconVerticalSolidList"/>
    <dgm:cxn modelId="{5E98D74C-F704-4E26-BF08-50B843849EA9}" type="presParOf" srcId="{6FD77643-D844-4403-B9BA-A52DC75BF5AE}" destId="{45C60641-12D4-410F-B14E-A104BB27023A}" srcOrd="1" destOrd="0" presId="urn:microsoft.com/office/officeart/2018/2/layout/IconVerticalSolidList"/>
    <dgm:cxn modelId="{510A71E4-695A-44D0-83DE-8A96E3770CEC}" type="presParOf" srcId="{6FD77643-D844-4403-B9BA-A52DC75BF5AE}" destId="{C6803FE8-6997-4E77-8B55-5737395742FD}" srcOrd="2" destOrd="0" presId="urn:microsoft.com/office/officeart/2018/2/layout/IconVerticalSolidList"/>
    <dgm:cxn modelId="{1F4A2FD0-56CE-4982-ABD4-30F20BD610A2}" type="presParOf" srcId="{C6803FE8-6997-4E77-8B55-5737395742FD}" destId="{8DDD166C-FCDF-433C-A8A3-E01D3FC8D1FE}" srcOrd="0" destOrd="0" presId="urn:microsoft.com/office/officeart/2018/2/layout/IconVerticalSolidList"/>
    <dgm:cxn modelId="{34A86B8A-8159-4D1A-B6B8-59EA660B2307}" type="presParOf" srcId="{C6803FE8-6997-4E77-8B55-5737395742FD}" destId="{E8FE4B08-CD49-4632-BE66-110D72BC674F}" srcOrd="1" destOrd="0" presId="urn:microsoft.com/office/officeart/2018/2/layout/IconVerticalSolidList"/>
    <dgm:cxn modelId="{980922E8-557B-4AFB-B7AD-58FA9DD1D08E}" type="presParOf" srcId="{C6803FE8-6997-4E77-8B55-5737395742FD}" destId="{7A9035CB-F029-4B82-9634-E3F38F67B530}" srcOrd="2" destOrd="0" presId="urn:microsoft.com/office/officeart/2018/2/layout/IconVerticalSolidList"/>
    <dgm:cxn modelId="{7F603BFD-7F19-4C36-865A-E837111BCCBF}" type="presParOf" srcId="{C6803FE8-6997-4E77-8B55-5737395742FD}" destId="{EAB24780-5B96-49D9-8114-24CA2FF3DF32}" srcOrd="3" destOrd="0" presId="urn:microsoft.com/office/officeart/2018/2/layout/IconVerticalSolidList"/>
    <dgm:cxn modelId="{2E4DECA1-D67C-4CC9-9AA3-3730B295388F}" type="presParOf" srcId="{6FD77643-D844-4403-B9BA-A52DC75BF5AE}" destId="{673E33C7-54AA-4537-B62E-29A548DBBEAB}" srcOrd="3" destOrd="0" presId="urn:microsoft.com/office/officeart/2018/2/layout/IconVerticalSolidList"/>
    <dgm:cxn modelId="{0619753E-699D-4637-8B80-377E883AE9A1}" type="presParOf" srcId="{6FD77643-D844-4403-B9BA-A52DC75BF5AE}" destId="{596217ED-7CBE-428E-9CCF-92B69606AAB9}" srcOrd="4" destOrd="0" presId="urn:microsoft.com/office/officeart/2018/2/layout/IconVerticalSolidList"/>
    <dgm:cxn modelId="{8292BB80-A000-49A2-9983-7E78BFEAD7E9}" type="presParOf" srcId="{596217ED-7CBE-428E-9CCF-92B69606AAB9}" destId="{54526986-53FA-4872-930B-20A3EDAF21B9}" srcOrd="0" destOrd="0" presId="urn:microsoft.com/office/officeart/2018/2/layout/IconVerticalSolidList"/>
    <dgm:cxn modelId="{D15EDFEB-4BD8-4E1F-9D4A-A51CCE1177DA}" type="presParOf" srcId="{596217ED-7CBE-428E-9CCF-92B69606AAB9}" destId="{AB4CACDB-EB07-450B-B8C1-6B83163D8AC5}" srcOrd="1" destOrd="0" presId="urn:microsoft.com/office/officeart/2018/2/layout/IconVerticalSolidList"/>
    <dgm:cxn modelId="{5445D770-B13C-4413-85CD-BFE105ACBE3D}" type="presParOf" srcId="{596217ED-7CBE-428E-9CCF-92B69606AAB9}" destId="{029ADBCD-B723-47C5-A2A9-414374DAB19F}" srcOrd="2" destOrd="0" presId="urn:microsoft.com/office/officeart/2018/2/layout/IconVerticalSolidList"/>
    <dgm:cxn modelId="{CD4601C5-244F-41B5-8E6C-B685DA9CFACC}" type="presParOf" srcId="{596217ED-7CBE-428E-9CCF-92B69606AAB9}" destId="{4980D53D-C24E-4338-AF8B-8BFF21F8C0F7}" srcOrd="3" destOrd="0" presId="urn:microsoft.com/office/officeart/2018/2/layout/IconVerticalSolidList"/>
    <dgm:cxn modelId="{A2491741-A33F-4A62-BFF9-E4AE4DF26C12}" type="presParOf" srcId="{6FD77643-D844-4403-B9BA-A52DC75BF5AE}" destId="{5D16B87A-108E-4B9F-AB06-4A0B38CA31D3}" srcOrd="5" destOrd="0" presId="urn:microsoft.com/office/officeart/2018/2/layout/IconVerticalSolidList"/>
    <dgm:cxn modelId="{45BA3E79-9B17-4986-9073-ADA4C63185D5}" type="presParOf" srcId="{6FD77643-D844-4403-B9BA-A52DC75BF5AE}" destId="{816E847B-7D2E-478B-8ED6-182273B46328}" srcOrd="6" destOrd="0" presId="urn:microsoft.com/office/officeart/2018/2/layout/IconVerticalSolidList"/>
    <dgm:cxn modelId="{129F9DCE-52BE-4F5E-BC00-1BD954A21E29}" type="presParOf" srcId="{816E847B-7D2E-478B-8ED6-182273B46328}" destId="{B8A8D804-4C18-498E-977A-2FDC064356D7}" srcOrd="0" destOrd="0" presId="urn:microsoft.com/office/officeart/2018/2/layout/IconVerticalSolidList"/>
    <dgm:cxn modelId="{DE1DBEE1-BEF5-441B-8E17-6D428021C687}" type="presParOf" srcId="{816E847B-7D2E-478B-8ED6-182273B46328}" destId="{3F4AD3D8-A4CD-4349-B729-5579F810EA6C}" srcOrd="1" destOrd="0" presId="urn:microsoft.com/office/officeart/2018/2/layout/IconVerticalSolidList"/>
    <dgm:cxn modelId="{694C2476-36B4-453C-9067-9E4DBC8C9F18}" type="presParOf" srcId="{816E847B-7D2E-478B-8ED6-182273B46328}" destId="{E92DAD68-81B1-43DA-A044-A06E3F0D99F6}" srcOrd="2" destOrd="0" presId="urn:microsoft.com/office/officeart/2018/2/layout/IconVerticalSolidList"/>
    <dgm:cxn modelId="{0C123AB6-9905-405F-8F98-159917582F1E}" type="presParOf" srcId="{816E847B-7D2E-478B-8ED6-182273B46328}" destId="{9A310410-72D6-4387-A122-41706801E8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09B7B2-7742-4B19-94BC-5E892A9F225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FE00A0-0E3F-4802-A63D-2AAB7C8C8655}">
      <dgm:prSet/>
      <dgm:spPr/>
      <dgm:t>
        <a:bodyPr/>
        <a:lstStyle/>
        <a:p>
          <a:r>
            <a:rPr lang="en-US" dirty="0"/>
            <a:t>Organize code and make it reusable.</a:t>
          </a:r>
        </a:p>
      </dgm:t>
    </dgm:pt>
    <dgm:pt modelId="{428D7BE2-8930-4E06-822A-7438F1B40112}" type="parTrans" cxnId="{34E2D243-F725-432D-9FAC-B1B384DF598C}">
      <dgm:prSet/>
      <dgm:spPr/>
      <dgm:t>
        <a:bodyPr/>
        <a:lstStyle/>
        <a:p>
          <a:endParaRPr lang="en-US"/>
        </a:p>
      </dgm:t>
    </dgm:pt>
    <dgm:pt modelId="{4E8F5FA7-6FA8-447E-9488-7B3A43DA78E6}" type="sibTrans" cxnId="{34E2D243-F725-432D-9FAC-B1B384DF598C}">
      <dgm:prSet/>
      <dgm:spPr/>
      <dgm:t>
        <a:bodyPr/>
        <a:lstStyle/>
        <a:p>
          <a:endParaRPr lang="en-US"/>
        </a:p>
      </dgm:t>
    </dgm:pt>
    <dgm:pt modelId="{1ABFD1EB-17F1-43E2-97C3-6B7BA2AA9565}">
      <dgm:prSet/>
      <dgm:spPr/>
      <dgm:t>
        <a:bodyPr/>
        <a:lstStyle/>
        <a:p>
          <a:r>
            <a:rPr lang="en-US" dirty="0"/>
            <a:t>Use and share modules across different projects within your organization.</a:t>
          </a:r>
        </a:p>
      </dgm:t>
    </dgm:pt>
    <dgm:pt modelId="{780F91ED-D531-4E20-BF2D-0ACBCE1BDAA3}" type="parTrans" cxnId="{F98F7D76-2D25-49B8-A52D-950E237EDB78}">
      <dgm:prSet/>
      <dgm:spPr/>
      <dgm:t>
        <a:bodyPr/>
        <a:lstStyle/>
        <a:p>
          <a:endParaRPr lang="en-US"/>
        </a:p>
      </dgm:t>
    </dgm:pt>
    <dgm:pt modelId="{3AFF1027-EFEE-4810-AE22-16AE8B352928}" type="sibTrans" cxnId="{F98F7D76-2D25-49B8-A52D-950E237EDB78}">
      <dgm:prSet/>
      <dgm:spPr/>
      <dgm:t>
        <a:bodyPr/>
        <a:lstStyle/>
        <a:p>
          <a:endParaRPr lang="en-US"/>
        </a:p>
      </dgm:t>
    </dgm:pt>
    <dgm:pt modelId="{A91B8318-2A7E-4B67-B666-B884B74009A9}">
      <dgm:prSet/>
      <dgm:spPr/>
      <dgm:t>
        <a:bodyPr/>
        <a:lstStyle/>
        <a:p>
          <a:r>
            <a:rPr lang="en-US" b="0" dirty="0"/>
            <a:t>Use modules from the Azure Verified Modules (AVM) repository.</a:t>
          </a:r>
        </a:p>
      </dgm:t>
    </dgm:pt>
    <dgm:pt modelId="{4523E2EF-4D59-4520-9F65-0AE5973A0832}" type="parTrans" cxnId="{4FDCC842-DDEB-47F8-9C0D-8A97D9DF495D}">
      <dgm:prSet/>
      <dgm:spPr/>
      <dgm:t>
        <a:bodyPr/>
        <a:lstStyle/>
        <a:p>
          <a:endParaRPr lang="en-US"/>
        </a:p>
      </dgm:t>
    </dgm:pt>
    <dgm:pt modelId="{FC50807D-EE6B-4FF4-BF87-E7D7F600C136}" type="sibTrans" cxnId="{4FDCC842-DDEB-47F8-9C0D-8A97D9DF495D}">
      <dgm:prSet/>
      <dgm:spPr/>
      <dgm:t>
        <a:bodyPr/>
        <a:lstStyle/>
        <a:p>
          <a:endParaRPr lang="en-US"/>
        </a:p>
      </dgm:t>
    </dgm:pt>
    <dgm:pt modelId="{D77452E3-4A1B-C841-92F6-1843F6820C75}" type="pres">
      <dgm:prSet presAssocID="{A109B7B2-7742-4B19-94BC-5E892A9F2252}" presName="linear" presStyleCnt="0">
        <dgm:presLayoutVars>
          <dgm:animLvl val="lvl"/>
          <dgm:resizeHandles val="exact"/>
        </dgm:presLayoutVars>
      </dgm:prSet>
      <dgm:spPr/>
    </dgm:pt>
    <dgm:pt modelId="{B6B01D12-4F45-F347-8D29-8BB509C50EE9}" type="pres">
      <dgm:prSet presAssocID="{67FE00A0-0E3F-4802-A63D-2AAB7C8C865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D962AEA-6C9A-B94C-99D2-499F2A5EDE6B}" type="pres">
      <dgm:prSet presAssocID="{4E8F5FA7-6FA8-447E-9488-7B3A43DA78E6}" presName="spacer" presStyleCnt="0"/>
      <dgm:spPr/>
    </dgm:pt>
    <dgm:pt modelId="{D86D3C27-ED26-1D41-A5AC-A03A3A9EC2BC}" type="pres">
      <dgm:prSet presAssocID="{1ABFD1EB-17F1-43E2-97C3-6B7BA2AA95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25CDF6-4D21-C148-978C-B0C104CCF3E8}" type="pres">
      <dgm:prSet presAssocID="{3AFF1027-EFEE-4810-AE22-16AE8B352928}" presName="spacer" presStyleCnt="0"/>
      <dgm:spPr/>
    </dgm:pt>
    <dgm:pt modelId="{AD34C157-5697-D949-B572-0C841AB6C3F8}" type="pres">
      <dgm:prSet presAssocID="{A91B8318-2A7E-4B67-B666-B884B74009A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63AD510-50D0-4545-AE58-A6CFAF7A6D20}" type="presOf" srcId="{A91B8318-2A7E-4B67-B666-B884B74009A9}" destId="{AD34C157-5697-D949-B572-0C841AB6C3F8}" srcOrd="0" destOrd="0" presId="urn:microsoft.com/office/officeart/2005/8/layout/vList2"/>
    <dgm:cxn modelId="{B7965441-C28C-A54B-957C-C4781E2F1643}" type="presOf" srcId="{A109B7B2-7742-4B19-94BC-5E892A9F2252}" destId="{D77452E3-4A1B-C841-92F6-1843F6820C75}" srcOrd="0" destOrd="0" presId="urn:microsoft.com/office/officeart/2005/8/layout/vList2"/>
    <dgm:cxn modelId="{A9916142-550F-AB49-9387-A1AE189A9EE2}" type="presOf" srcId="{67FE00A0-0E3F-4802-A63D-2AAB7C8C8655}" destId="{B6B01D12-4F45-F347-8D29-8BB509C50EE9}" srcOrd="0" destOrd="0" presId="urn:microsoft.com/office/officeart/2005/8/layout/vList2"/>
    <dgm:cxn modelId="{4FDCC842-DDEB-47F8-9C0D-8A97D9DF495D}" srcId="{A109B7B2-7742-4B19-94BC-5E892A9F2252}" destId="{A91B8318-2A7E-4B67-B666-B884B74009A9}" srcOrd="2" destOrd="0" parTransId="{4523E2EF-4D59-4520-9F65-0AE5973A0832}" sibTransId="{FC50807D-EE6B-4FF4-BF87-E7D7F600C136}"/>
    <dgm:cxn modelId="{34E2D243-F725-432D-9FAC-B1B384DF598C}" srcId="{A109B7B2-7742-4B19-94BC-5E892A9F2252}" destId="{67FE00A0-0E3F-4802-A63D-2AAB7C8C8655}" srcOrd="0" destOrd="0" parTransId="{428D7BE2-8930-4E06-822A-7438F1B40112}" sibTransId="{4E8F5FA7-6FA8-447E-9488-7B3A43DA78E6}"/>
    <dgm:cxn modelId="{589F585D-E9B4-3F48-B71B-C5F1DE62899A}" type="presOf" srcId="{1ABFD1EB-17F1-43E2-97C3-6B7BA2AA9565}" destId="{D86D3C27-ED26-1D41-A5AC-A03A3A9EC2BC}" srcOrd="0" destOrd="0" presId="urn:microsoft.com/office/officeart/2005/8/layout/vList2"/>
    <dgm:cxn modelId="{F98F7D76-2D25-49B8-A52D-950E237EDB78}" srcId="{A109B7B2-7742-4B19-94BC-5E892A9F2252}" destId="{1ABFD1EB-17F1-43E2-97C3-6B7BA2AA9565}" srcOrd="1" destOrd="0" parTransId="{780F91ED-D531-4E20-BF2D-0ACBCE1BDAA3}" sibTransId="{3AFF1027-EFEE-4810-AE22-16AE8B352928}"/>
    <dgm:cxn modelId="{4A2F9F22-41AC-9742-A876-A8D92DDDB6E7}" type="presParOf" srcId="{D77452E3-4A1B-C841-92F6-1843F6820C75}" destId="{B6B01D12-4F45-F347-8D29-8BB509C50EE9}" srcOrd="0" destOrd="0" presId="urn:microsoft.com/office/officeart/2005/8/layout/vList2"/>
    <dgm:cxn modelId="{0F706A53-B675-184F-AF7B-DA90B574F208}" type="presParOf" srcId="{D77452E3-4A1B-C841-92F6-1843F6820C75}" destId="{8D962AEA-6C9A-B94C-99D2-499F2A5EDE6B}" srcOrd="1" destOrd="0" presId="urn:microsoft.com/office/officeart/2005/8/layout/vList2"/>
    <dgm:cxn modelId="{456EA3E9-3E7A-B44F-8E2F-61EEB6997FAB}" type="presParOf" srcId="{D77452E3-4A1B-C841-92F6-1843F6820C75}" destId="{D86D3C27-ED26-1D41-A5AC-A03A3A9EC2BC}" srcOrd="2" destOrd="0" presId="urn:microsoft.com/office/officeart/2005/8/layout/vList2"/>
    <dgm:cxn modelId="{98B18C3B-48FB-6D44-9109-2AF8037E33BD}" type="presParOf" srcId="{D77452E3-4A1B-C841-92F6-1843F6820C75}" destId="{3A25CDF6-4D21-C148-978C-B0C104CCF3E8}" srcOrd="3" destOrd="0" presId="urn:microsoft.com/office/officeart/2005/8/layout/vList2"/>
    <dgm:cxn modelId="{64466396-F70A-D148-B476-8DB86298252F}" type="presParOf" srcId="{D77452E3-4A1B-C841-92F6-1843F6820C75}" destId="{AD34C157-5697-D949-B572-0C841AB6C3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3012EB6-F381-4820-B973-BDCB4DB7429A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C4B99-1E72-4D3A-9557-443464AED186}">
      <dgm:prSet/>
      <dgm:spPr/>
      <dgm:t>
        <a:bodyPr/>
        <a:lstStyle/>
        <a:p>
          <a:r>
            <a:rPr lang="en-US" dirty="0"/>
            <a:t>Naming</a:t>
          </a:r>
        </a:p>
      </dgm:t>
    </dgm:pt>
    <dgm:pt modelId="{B0313455-5B02-4F93-9003-EC60CB29B1DE}" type="parTrans" cxnId="{A7C9C678-7B49-409F-B2D0-FD46BB4A7237}">
      <dgm:prSet/>
      <dgm:spPr/>
      <dgm:t>
        <a:bodyPr/>
        <a:lstStyle/>
        <a:p>
          <a:endParaRPr lang="en-US"/>
        </a:p>
      </dgm:t>
    </dgm:pt>
    <dgm:pt modelId="{0FBD70D1-AF28-4298-9C65-786ED755CC27}" type="sibTrans" cxnId="{A7C9C678-7B49-409F-B2D0-FD46BB4A7237}">
      <dgm:prSet/>
      <dgm:spPr/>
      <dgm:t>
        <a:bodyPr/>
        <a:lstStyle/>
        <a:p>
          <a:endParaRPr lang="en-US"/>
        </a:p>
      </dgm:t>
    </dgm:pt>
    <dgm:pt modelId="{BD6E6B39-F85F-4BA4-88D7-6A54ED207D91}">
      <dgm:prSet/>
      <dgm:spPr/>
      <dgm:t>
        <a:bodyPr/>
        <a:lstStyle/>
        <a:p>
          <a:r>
            <a:rPr lang="en-US"/>
            <a:t>Name should be readable.</a:t>
          </a:r>
        </a:p>
      </dgm:t>
    </dgm:pt>
    <dgm:pt modelId="{DDCD3CF3-6266-4183-BACF-ADE5698D8FFB}" type="parTrans" cxnId="{DE3EF216-E9CF-4EC7-84FE-FFB13DD0EB4A}">
      <dgm:prSet/>
      <dgm:spPr/>
      <dgm:t>
        <a:bodyPr/>
        <a:lstStyle/>
        <a:p>
          <a:endParaRPr lang="en-US"/>
        </a:p>
      </dgm:t>
    </dgm:pt>
    <dgm:pt modelId="{96F49F57-812F-49E9-9B7D-3BFE10CD9CC0}" type="sibTrans" cxnId="{DE3EF216-E9CF-4EC7-84FE-FFB13DD0EB4A}">
      <dgm:prSet/>
      <dgm:spPr/>
      <dgm:t>
        <a:bodyPr/>
        <a:lstStyle/>
        <a:p>
          <a:endParaRPr lang="en-US"/>
        </a:p>
      </dgm:t>
    </dgm:pt>
    <dgm:pt modelId="{9EBDBFD2-63EA-4F17-8ADB-B5616594B30E}">
      <dgm:prSet/>
      <dgm:spPr/>
      <dgm:t>
        <a:bodyPr/>
        <a:lstStyle/>
        <a:p>
          <a:r>
            <a:rPr lang="en-US" dirty="0"/>
            <a:t>Document</a:t>
          </a:r>
        </a:p>
      </dgm:t>
    </dgm:pt>
    <dgm:pt modelId="{01DAF034-C63F-4684-AB72-4ABEF04E2CB3}" type="parTrans" cxnId="{1DBFF2ED-642F-4293-92F6-BB42BFAC6649}">
      <dgm:prSet/>
      <dgm:spPr/>
      <dgm:t>
        <a:bodyPr/>
        <a:lstStyle/>
        <a:p>
          <a:endParaRPr lang="en-US"/>
        </a:p>
      </dgm:t>
    </dgm:pt>
    <dgm:pt modelId="{B721A371-3E12-4084-A26A-AF2C68410BFC}" type="sibTrans" cxnId="{1DBFF2ED-642F-4293-92F6-BB42BFAC6649}">
      <dgm:prSet/>
      <dgm:spPr/>
      <dgm:t>
        <a:bodyPr/>
        <a:lstStyle/>
        <a:p>
          <a:endParaRPr lang="en-US"/>
        </a:p>
      </dgm:t>
    </dgm:pt>
    <dgm:pt modelId="{302DDC2C-B3C4-4CC6-9733-280F3B89F227}">
      <dgm:prSet/>
      <dgm:spPr/>
      <dgm:t>
        <a:bodyPr/>
        <a:lstStyle/>
        <a:p>
          <a:r>
            <a:rPr lang="en-US"/>
            <a:t>Use the description attributes to expand as appropriate.  </a:t>
          </a:r>
        </a:p>
      </dgm:t>
    </dgm:pt>
    <dgm:pt modelId="{F27D7A1F-332B-447C-A4E8-D7D6065F1733}" type="parTrans" cxnId="{EC6A8C22-BBB1-432F-8E78-21CE2D21B705}">
      <dgm:prSet/>
      <dgm:spPr/>
      <dgm:t>
        <a:bodyPr/>
        <a:lstStyle/>
        <a:p>
          <a:endParaRPr lang="en-US"/>
        </a:p>
      </dgm:t>
    </dgm:pt>
    <dgm:pt modelId="{F0903800-6A45-474F-95ED-4F7D32595238}" type="sibTrans" cxnId="{EC6A8C22-BBB1-432F-8E78-21CE2D21B705}">
      <dgm:prSet/>
      <dgm:spPr/>
      <dgm:t>
        <a:bodyPr/>
        <a:lstStyle/>
        <a:p>
          <a:endParaRPr lang="en-US"/>
        </a:p>
      </dgm:t>
    </dgm:pt>
    <dgm:pt modelId="{8466C65D-A1ED-475B-8A4A-4356DEDA0C4C}">
      <dgm:prSet/>
      <dgm:spPr/>
      <dgm:t>
        <a:bodyPr/>
        <a:lstStyle/>
        <a:p>
          <a:r>
            <a:rPr lang="en-US" dirty="0"/>
            <a:t>@allowed</a:t>
          </a:r>
        </a:p>
      </dgm:t>
    </dgm:pt>
    <dgm:pt modelId="{0DBDE978-65A6-414D-BE3F-9E9F922ADB0F}" type="parTrans" cxnId="{56B8BC52-8A8B-4AC2-8A93-C50439E59159}">
      <dgm:prSet/>
      <dgm:spPr/>
      <dgm:t>
        <a:bodyPr/>
        <a:lstStyle/>
        <a:p>
          <a:endParaRPr lang="en-US"/>
        </a:p>
      </dgm:t>
    </dgm:pt>
    <dgm:pt modelId="{1F41DAD6-DC55-426E-9514-EAE2D7D63378}" type="sibTrans" cxnId="{56B8BC52-8A8B-4AC2-8A93-C50439E59159}">
      <dgm:prSet/>
      <dgm:spPr/>
      <dgm:t>
        <a:bodyPr/>
        <a:lstStyle/>
        <a:p>
          <a:endParaRPr lang="en-US"/>
        </a:p>
      </dgm:t>
    </dgm:pt>
    <dgm:pt modelId="{9DA12FE7-85F4-4521-8C99-CF7AE61DA4FE}">
      <dgm:prSet/>
      <dgm:spPr/>
      <dgm:t>
        <a:bodyPr/>
        <a:lstStyle/>
        <a:p>
          <a:r>
            <a:rPr lang="en-US"/>
            <a:t>Use the allowed attribute sparingly as the constraints may become obsolete quickly.</a:t>
          </a:r>
        </a:p>
      </dgm:t>
    </dgm:pt>
    <dgm:pt modelId="{DFCEB8B1-CCD3-42BC-A630-822157CF3ADA}" type="parTrans" cxnId="{32BD8670-B8BF-4D46-8A57-41849A8CBF5B}">
      <dgm:prSet/>
      <dgm:spPr/>
      <dgm:t>
        <a:bodyPr/>
        <a:lstStyle/>
        <a:p>
          <a:endParaRPr lang="en-US"/>
        </a:p>
      </dgm:t>
    </dgm:pt>
    <dgm:pt modelId="{140BD268-B34A-430A-8552-24C996D351B5}" type="sibTrans" cxnId="{32BD8670-B8BF-4D46-8A57-41849A8CBF5B}">
      <dgm:prSet/>
      <dgm:spPr/>
      <dgm:t>
        <a:bodyPr/>
        <a:lstStyle/>
        <a:p>
          <a:endParaRPr lang="en-US"/>
        </a:p>
      </dgm:t>
    </dgm:pt>
    <dgm:pt modelId="{C3546A06-5604-9D45-A3D5-D8D67E8831D2}" type="pres">
      <dgm:prSet presAssocID="{C3012EB6-F381-4820-B973-BDCB4DB7429A}" presName="Name0" presStyleCnt="0">
        <dgm:presLayoutVars>
          <dgm:dir/>
          <dgm:animLvl val="lvl"/>
          <dgm:resizeHandles val="exact"/>
        </dgm:presLayoutVars>
      </dgm:prSet>
      <dgm:spPr/>
    </dgm:pt>
    <dgm:pt modelId="{9A63F1E9-8EAD-5140-892E-0DD96DD15CCB}" type="pres">
      <dgm:prSet presAssocID="{273C4B99-1E72-4D3A-9557-443464AED186}" presName="linNode" presStyleCnt="0"/>
      <dgm:spPr/>
    </dgm:pt>
    <dgm:pt modelId="{CF9EB403-5C45-6147-9019-2A8545299609}" type="pres">
      <dgm:prSet presAssocID="{273C4B99-1E72-4D3A-9557-443464AED18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15B9F36F-D8FE-DD44-B3AF-E2B0EA8B1BD0}" type="pres">
      <dgm:prSet presAssocID="{273C4B99-1E72-4D3A-9557-443464AED186}" presName="descendantText" presStyleLbl="alignAccFollowNode1" presStyleIdx="0" presStyleCnt="3">
        <dgm:presLayoutVars>
          <dgm:bulletEnabled/>
        </dgm:presLayoutVars>
      </dgm:prSet>
      <dgm:spPr/>
    </dgm:pt>
    <dgm:pt modelId="{69B86F3F-F4E4-7A4A-B88B-B71212E7442C}" type="pres">
      <dgm:prSet presAssocID="{0FBD70D1-AF28-4298-9C65-786ED755CC27}" presName="sp" presStyleCnt="0"/>
      <dgm:spPr/>
    </dgm:pt>
    <dgm:pt modelId="{9C5FC683-858F-B745-9896-527912FA3536}" type="pres">
      <dgm:prSet presAssocID="{9EBDBFD2-63EA-4F17-8ADB-B5616594B30E}" presName="linNode" presStyleCnt="0"/>
      <dgm:spPr/>
    </dgm:pt>
    <dgm:pt modelId="{65050238-52A8-534A-BA4A-355DAB4FACDA}" type="pres">
      <dgm:prSet presAssocID="{9EBDBFD2-63EA-4F17-8ADB-B5616594B30E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E005DFC-156C-E345-9BC4-02F922F41123}" type="pres">
      <dgm:prSet presAssocID="{9EBDBFD2-63EA-4F17-8ADB-B5616594B30E}" presName="descendantText" presStyleLbl="alignAccFollowNode1" presStyleIdx="1" presStyleCnt="3">
        <dgm:presLayoutVars>
          <dgm:bulletEnabled/>
        </dgm:presLayoutVars>
      </dgm:prSet>
      <dgm:spPr/>
    </dgm:pt>
    <dgm:pt modelId="{86339CBC-325B-7947-9A4D-84830D55CCB0}" type="pres">
      <dgm:prSet presAssocID="{B721A371-3E12-4084-A26A-AF2C68410BFC}" presName="sp" presStyleCnt="0"/>
      <dgm:spPr/>
    </dgm:pt>
    <dgm:pt modelId="{F76B0F61-39ED-334D-B6C1-50AEA847F430}" type="pres">
      <dgm:prSet presAssocID="{8466C65D-A1ED-475B-8A4A-4356DEDA0C4C}" presName="linNode" presStyleCnt="0"/>
      <dgm:spPr/>
    </dgm:pt>
    <dgm:pt modelId="{06BD4706-9C00-7543-92BB-8AA05F426A0A}" type="pres">
      <dgm:prSet presAssocID="{8466C65D-A1ED-475B-8A4A-4356DEDA0C4C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5E6FD6EE-B722-BD4C-B3AC-8E727EF7CD85}" type="pres">
      <dgm:prSet presAssocID="{8466C65D-A1ED-475B-8A4A-4356DEDA0C4C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39AA4601-FED1-2141-9E22-A5596193152D}" type="presOf" srcId="{C3012EB6-F381-4820-B973-BDCB4DB7429A}" destId="{C3546A06-5604-9D45-A3D5-D8D67E8831D2}" srcOrd="0" destOrd="0" presId="urn:microsoft.com/office/officeart/2016/7/layout/VerticalSolidActionList"/>
    <dgm:cxn modelId="{8ACF4C0C-E6B5-FC40-B8AA-ED92DF7937EC}" type="presOf" srcId="{9DA12FE7-85F4-4521-8C99-CF7AE61DA4FE}" destId="{5E6FD6EE-B722-BD4C-B3AC-8E727EF7CD85}" srcOrd="0" destOrd="0" presId="urn:microsoft.com/office/officeart/2016/7/layout/VerticalSolidActionList"/>
    <dgm:cxn modelId="{DE3EF216-E9CF-4EC7-84FE-FFB13DD0EB4A}" srcId="{273C4B99-1E72-4D3A-9557-443464AED186}" destId="{BD6E6B39-F85F-4BA4-88D7-6A54ED207D91}" srcOrd="0" destOrd="0" parTransId="{DDCD3CF3-6266-4183-BACF-ADE5698D8FFB}" sibTransId="{96F49F57-812F-49E9-9B7D-3BFE10CD9CC0}"/>
    <dgm:cxn modelId="{EC6A8C22-BBB1-432F-8E78-21CE2D21B705}" srcId="{9EBDBFD2-63EA-4F17-8ADB-B5616594B30E}" destId="{302DDC2C-B3C4-4CC6-9733-280F3B89F227}" srcOrd="0" destOrd="0" parTransId="{F27D7A1F-332B-447C-A4E8-D7D6065F1733}" sibTransId="{F0903800-6A45-474F-95ED-4F7D32595238}"/>
    <dgm:cxn modelId="{7223EA2D-5395-CB45-BEA2-FEBE3A089E8F}" type="presOf" srcId="{9EBDBFD2-63EA-4F17-8ADB-B5616594B30E}" destId="{65050238-52A8-534A-BA4A-355DAB4FACDA}" srcOrd="0" destOrd="0" presId="urn:microsoft.com/office/officeart/2016/7/layout/VerticalSolidActionList"/>
    <dgm:cxn modelId="{32084A38-D49E-504F-B9C3-0D86D931BC8B}" type="presOf" srcId="{BD6E6B39-F85F-4BA4-88D7-6A54ED207D91}" destId="{15B9F36F-D8FE-DD44-B3AF-E2B0EA8B1BD0}" srcOrd="0" destOrd="0" presId="urn:microsoft.com/office/officeart/2016/7/layout/VerticalSolidActionList"/>
    <dgm:cxn modelId="{6E4B0646-C049-E046-904A-10B728BC2E66}" type="presOf" srcId="{8466C65D-A1ED-475B-8A4A-4356DEDA0C4C}" destId="{06BD4706-9C00-7543-92BB-8AA05F426A0A}" srcOrd="0" destOrd="0" presId="urn:microsoft.com/office/officeart/2016/7/layout/VerticalSolidActionList"/>
    <dgm:cxn modelId="{56B8BC52-8A8B-4AC2-8A93-C50439E59159}" srcId="{C3012EB6-F381-4820-B973-BDCB4DB7429A}" destId="{8466C65D-A1ED-475B-8A4A-4356DEDA0C4C}" srcOrd="2" destOrd="0" parTransId="{0DBDE978-65A6-414D-BE3F-9E9F922ADB0F}" sibTransId="{1F41DAD6-DC55-426E-9514-EAE2D7D63378}"/>
    <dgm:cxn modelId="{32BD8670-B8BF-4D46-8A57-41849A8CBF5B}" srcId="{8466C65D-A1ED-475B-8A4A-4356DEDA0C4C}" destId="{9DA12FE7-85F4-4521-8C99-CF7AE61DA4FE}" srcOrd="0" destOrd="0" parTransId="{DFCEB8B1-CCD3-42BC-A630-822157CF3ADA}" sibTransId="{140BD268-B34A-430A-8552-24C996D351B5}"/>
    <dgm:cxn modelId="{A7C9C678-7B49-409F-B2D0-FD46BB4A7237}" srcId="{C3012EB6-F381-4820-B973-BDCB4DB7429A}" destId="{273C4B99-1E72-4D3A-9557-443464AED186}" srcOrd="0" destOrd="0" parTransId="{B0313455-5B02-4F93-9003-EC60CB29B1DE}" sibTransId="{0FBD70D1-AF28-4298-9C65-786ED755CC27}"/>
    <dgm:cxn modelId="{8881A291-2424-8C4D-BAE9-9C90AD67D646}" type="presOf" srcId="{273C4B99-1E72-4D3A-9557-443464AED186}" destId="{CF9EB403-5C45-6147-9019-2A8545299609}" srcOrd="0" destOrd="0" presId="urn:microsoft.com/office/officeart/2016/7/layout/VerticalSolidActionList"/>
    <dgm:cxn modelId="{9CA17F97-20FD-304A-BAC6-CDFD19D8C5A4}" type="presOf" srcId="{302DDC2C-B3C4-4CC6-9733-280F3B89F227}" destId="{5E005DFC-156C-E345-9BC4-02F922F41123}" srcOrd="0" destOrd="0" presId="urn:microsoft.com/office/officeart/2016/7/layout/VerticalSolidActionList"/>
    <dgm:cxn modelId="{1DBFF2ED-642F-4293-92F6-BB42BFAC6649}" srcId="{C3012EB6-F381-4820-B973-BDCB4DB7429A}" destId="{9EBDBFD2-63EA-4F17-8ADB-B5616594B30E}" srcOrd="1" destOrd="0" parTransId="{01DAF034-C63F-4684-AB72-4ABEF04E2CB3}" sibTransId="{B721A371-3E12-4084-A26A-AF2C68410BFC}"/>
    <dgm:cxn modelId="{2A3859A7-6532-9749-932A-45158976F150}" type="presParOf" srcId="{C3546A06-5604-9D45-A3D5-D8D67E8831D2}" destId="{9A63F1E9-8EAD-5140-892E-0DD96DD15CCB}" srcOrd="0" destOrd="0" presId="urn:microsoft.com/office/officeart/2016/7/layout/VerticalSolidActionList"/>
    <dgm:cxn modelId="{4D119F1A-37FA-AA46-BE97-12B79A1F23F9}" type="presParOf" srcId="{9A63F1E9-8EAD-5140-892E-0DD96DD15CCB}" destId="{CF9EB403-5C45-6147-9019-2A8545299609}" srcOrd="0" destOrd="0" presId="urn:microsoft.com/office/officeart/2016/7/layout/VerticalSolidActionList"/>
    <dgm:cxn modelId="{93EC754E-7630-1143-98AC-8F55860F3A53}" type="presParOf" srcId="{9A63F1E9-8EAD-5140-892E-0DD96DD15CCB}" destId="{15B9F36F-D8FE-DD44-B3AF-E2B0EA8B1BD0}" srcOrd="1" destOrd="0" presId="urn:microsoft.com/office/officeart/2016/7/layout/VerticalSolidActionList"/>
    <dgm:cxn modelId="{1D2BE5BF-D887-514F-91DE-C591469BEF59}" type="presParOf" srcId="{C3546A06-5604-9D45-A3D5-D8D67E8831D2}" destId="{69B86F3F-F4E4-7A4A-B88B-B71212E7442C}" srcOrd="1" destOrd="0" presId="urn:microsoft.com/office/officeart/2016/7/layout/VerticalSolidActionList"/>
    <dgm:cxn modelId="{6E857483-56AB-AE44-86FA-C6F68F4C022A}" type="presParOf" srcId="{C3546A06-5604-9D45-A3D5-D8D67E8831D2}" destId="{9C5FC683-858F-B745-9896-527912FA3536}" srcOrd="2" destOrd="0" presId="urn:microsoft.com/office/officeart/2016/7/layout/VerticalSolidActionList"/>
    <dgm:cxn modelId="{C3350ED9-30CB-0A47-B8D5-1AE523961171}" type="presParOf" srcId="{9C5FC683-858F-B745-9896-527912FA3536}" destId="{65050238-52A8-534A-BA4A-355DAB4FACDA}" srcOrd="0" destOrd="0" presId="urn:microsoft.com/office/officeart/2016/7/layout/VerticalSolidActionList"/>
    <dgm:cxn modelId="{EEFD288F-C738-D642-89F8-E8669CEC0DE5}" type="presParOf" srcId="{9C5FC683-858F-B745-9896-527912FA3536}" destId="{5E005DFC-156C-E345-9BC4-02F922F41123}" srcOrd="1" destOrd="0" presId="urn:microsoft.com/office/officeart/2016/7/layout/VerticalSolidActionList"/>
    <dgm:cxn modelId="{A076A818-0DFF-D149-A6D7-A638DF8B5493}" type="presParOf" srcId="{C3546A06-5604-9D45-A3D5-D8D67E8831D2}" destId="{86339CBC-325B-7947-9A4D-84830D55CCB0}" srcOrd="3" destOrd="0" presId="urn:microsoft.com/office/officeart/2016/7/layout/VerticalSolidActionList"/>
    <dgm:cxn modelId="{D4B9CCDA-EE28-2445-B8B6-9249C2B90260}" type="presParOf" srcId="{C3546A06-5604-9D45-A3D5-D8D67E8831D2}" destId="{F76B0F61-39ED-334D-B6C1-50AEA847F430}" srcOrd="4" destOrd="0" presId="urn:microsoft.com/office/officeart/2016/7/layout/VerticalSolidActionList"/>
    <dgm:cxn modelId="{842856C9-2366-AD45-9DA3-707BBA1ADA05}" type="presParOf" srcId="{F76B0F61-39ED-334D-B6C1-50AEA847F430}" destId="{06BD4706-9C00-7543-92BB-8AA05F426A0A}" srcOrd="0" destOrd="0" presId="urn:microsoft.com/office/officeart/2016/7/layout/VerticalSolidActionList"/>
    <dgm:cxn modelId="{C49C2FA6-6DC9-C64B-926C-C4E010F0C6C9}" type="presParOf" srcId="{F76B0F61-39ED-334D-B6C1-50AEA847F430}" destId="{5E6FD6EE-B722-BD4C-B3AC-8E727EF7CD8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012EB6-F381-4820-B973-BDCB4DB7429A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C4B99-1E72-4D3A-9557-443464AED186}">
      <dgm:prSet/>
      <dgm:spPr/>
      <dgm:t>
        <a:bodyPr/>
        <a:lstStyle/>
        <a:p>
          <a:r>
            <a:rPr lang="en-US" dirty="0"/>
            <a:t>Naming</a:t>
          </a:r>
        </a:p>
      </dgm:t>
    </dgm:pt>
    <dgm:pt modelId="{B0313455-5B02-4F93-9003-EC60CB29B1DE}" type="parTrans" cxnId="{A7C9C678-7B49-409F-B2D0-FD46BB4A7237}">
      <dgm:prSet/>
      <dgm:spPr/>
      <dgm:t>
        <a:bodyPr/>
        <a:lstStyle/>
        <a:p>
          <a:endParaRPr lang="en-US"/>
        </a:p>
      </dgm:t>
    </dgm:pt>
    <dgm:pt modelId="{0FBD70D1-AF28-4298-9C65-786ED755CC27}" type="sibTrans" cxnId="{A7C9C678-7B49-409F-B2D0-FD46BB4A7237}">
      <dgm:prSet/>
      <dgm:spPr/>
      <dgm:t>
        <a:bodyPr/>
        <a:lstStyle/>
        <a:p>
          <a:endParaRPr lang="en-US"/>
        </a:p>
      </dgm:t>
    </dgm:pt>
    <dgm:pt modelId="{BD6E6B39-F85F-4BA4-88D7-6A54ED207D91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Use camel case for variables and resources. For resources specifically try to follow the Azure Naming guidelines without sacrificing uniqueness.</a:t>
          </a:r>
        </a:p>
      </dgm:t>
    </dgm:pt>
    <dgm:pt modelId="{DDCD3CF3-6266-4183-BACF-ADE5698D8FFB}" type="parTrans" cxnId="{DE3EF216-E9CF-4EC7-84FE-FFB13DD0EB4A}">
      <dgm:prSet/>
      <dgm:spPr/>
      <dgm:t>
        <a:bodyPr/>
        <a:lstStyle/>
        <a:p>
          <a:endParaRPr lang="en-US"/>
        </a:p>
      </dgm:t>
    </dgm:pt>
    <dgm:pt modelId="{96F49F57-812F-49E9-9B7D-3BFE10CD9CC0}" type="sibTrans" cxnId="{DE3EF216-E9CF-4EC7-84FE-FFB13DD0EB4A}">
      <dgm:prSet/>
      <dgm:spPr/>
      <dgm:t>
        <a:bodyPr/>
        <a:lstStyle/>
        <a:p>
          <a:endParaRPr lang="en-US"/>
        </a:p>
      </dgm:t>
    </dgm:pt>
    <dgm:pt modelId="{9EBDBFD2-63EA-4F17-8ADB-B5616594B30E}">
      <dgm:prSet/>
      <dgm:spPr/>
      <dgm:t>
        <a:bodyPr/>
        <a:lstStyle/>
        <a:p>
          <a:r>
            <a:rPr lang="en-US" dirty="0"/>
            <a:t>Unique</a:t>
          </a:r>
        </a:p>
      </dgm:t>
    </dgm:pt>
    <dgm:pt modelId="{01DAF034-C63F-4684-AB72-4ABEF04E2CB3}" type="parTrans" cxnId="{1DBFF2ED-642F-4293-92F6-BB42BFAC6649}">
      <dgm:prSet/>
      <dgm:spPr/>
      <dgm:t>
        <a:bodyPr/>
        <a:lstStyle/>
        <a:p>
          <a:endParaRPr lang="en-US"/>
        </a:p>
      </dgm:t>
    </dgm:pt>
    <dgm:pt modelId="{B721A371-3E12-4084-A26A-AF2C68410BFC}" type="sibTrans" cxnId="{1DBFF2ED-642F-4293-92F6-BB42BFAC6649}">
      <dgm:prSet/>
      <dgm:spPr/>
      <dgm:t>
        <a:bodyPr/>
        <a:lstStyle/>
        <a:p>
          <a:endParaRPr lang="en-US"/>
        </a:p>
      </dgm:t>
    </dgm:pt>
    <dgm:pt modelId="{302DDC2C-B3C4-4CC6-9733-280F3B89F227}">
      <dgm:prSet custT="1"/>
      <dgm:spPr/>
      <dgm:t>
        <a:bodyPr/>
        <a:lstStyle/>
        <a:p>
          <a:r>
            <a:rPr lang="en-US" sz="2400" dirty="0"/>
            <a:t>Use the built-in </a:t>
          </a:r>
          <a:r>
            <a:rPr lang="en-US" sz="2400" dirty="0" err="1"/>
            <a:t>uniqueString</a:t>
          </a:r>
          <a:r>
            <a:rPr lang="en-US" sz="2400" dirty="0"/>
            <a:t> function to prevent name clashes across your environments.  </a:t>
          </a:r>
        </a:p>
      </dgm:t>
    </dgm:pt>
    <dgm:pt modelId="{F27D7A1F-332B-447C-A4E8-D7D6065F1733}" type="parTrans" cxnId="{EC6A8C22-BBB1-432F-8E78-21CE2D21B705}">
      <dgm:prSet/>
      <dgm:spPr/>
      <dgm:t>
        <a:bodyPr/>
        <a:lstStyle/>
        <a:p>
          <a:endParaRPr lang="en-US"/>
        </a:p>
      </dgm:t>
    </dgm:pt>
    <dgm:pt modelId="{F0903800-6A45-474F-95ED-4F7D32595238}" type="sibTrans" cxnId="{EC6A8C22-BBB1-432F-8E78-21CE2D21B705}">
      <dgm:prSet/>
      <dgm:spPr/>
      <dgm:t>
        <a:bodyPr/>
        <a:lstStyle/>
        <a:p>
          <a:endParaRPr lang="en-US"/>
        </a:p>
      </dgm:t>
    </dgm:pt>
    <dgm:pt modelId="{C3546A06-5604-9D45-A3D5-D8D67E8831D2}" type="pres">
      <dgm:prSet presAssocID="{C3012EB6-F381-4820-B973-BDCB4DB7429A}" presName="Name0" presStyleCnt="0">
        <dgm:presLayoutVars>
          <dgm:dir/>
          <dgm:animLvl val="lvl"/>
          <dgm:resizeHandles val="exact"/>
        </dgm:presLayoutVars>
      </dgm:prSet>
      <dgm:spPr/>
    </dgm:pt>
    <dgm:pt modelId="{9A63F1E9-8EAD-5140-892E-0DD96DD15CCB}" type="pres">
      <dgm:prSet presAssocID="{273C4B99-1E72-4D3A-9557-443464AED186}" presName="linNode" presStyleCnt="0"/>
      <dgm:spPr/>
    </dgm:pt>
    <dgm:pt modelId="{CF9EB403-5C45-6147-9019-2A8545299609}" type="pres">
      <dgm:prSet presAssocID="{273C4B99-1E72-4D3A-9557-443464AED186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15B9F36F-D8FE-DD44-B3AF-E2B0EA8B1BD0}" type="pres">
      <dgm:prSet presAssocID="{273C4B99-1E72-4D3A-9557-443464AED186}" presName="descendantText" presStyleLbl="alignAccFollowNode1" presStyleIdx="0" presStyleCnt="2" custLinFactNeighborX="19" custLinFactNeighborY="1574">
        <dgm:presLayoutVars>
          <dgm:bulletEnabled/>
        </dgm:presLayoutVars>
      </dgm:prSet>
      <dgm:spPr/>
    </dgm:pt>
    <dgm:pt modelId="{69B86F3F-F4E4-7A4A-B88B-B71212E7442C}" type="pres">
      <dgm:prSet presAssocID="{0FBD70D1-AF28-4298-9C65-786ED755CC27}" presName="sp" presStyleCnt="0"/>
      <dgm:spPr/>
    </dgm:pt>
    <dgm:pt modelId="{9C5FC683-858F-B745-9896-527912FA3536}" type="pres">
      <dgm:prSet presAssocID="{9EBDBFD2-63EA-4F17-8ADB-B5616594B30E}" presName="linNode" presStyleCnt="0"/>
      <dgm:spPr/>
    </dgm:pt>
    <dgm:pt modelId="{65050238-52A8-534A-BA4A-355DAB4FACDA}" type="pres">
      <dgm:prSet presAssocID="{9EBDBFD2-63EA-4F17-8ADB-B5616594B30E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5E005DFC-156C-E345-9BC4-02F922F41123}" type="pres">
      <dgm:prSet presAssocID="{9EBDBFD2-63EA-4F17-8ADB-B5616594B30E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39AA4601-FED1-2141-9E22-A5596193152D}" type="presOf" srcId="{C3012EB6-F381-4820-B973-BDCB4DB7429A}" destId="{C3546A06-5604-9D45-A3D5-D8D67E8831D2}" srcOrd="0" destOrd="0" presId="urn:microsoft.com/office/officeart/2016/7/layout/VerticalSolidActionList"/>
    <dgm:cxn modelId="{DE3EF216-E9CF-4EC7-84FE-FFB13DD0EB4A}" srcId="{273C4B99-1E72-4D3A-9557-443464AED186}" destId="{BD6E6B39-F85F-4BA4-88D7-6A54ED207D91}" srcOrd="0" destOrd="0" parTransId="{DDCD3CF3-6266-4183-BACF-ADE5698D8FFB}" sibTransId="{96F49F57-812F-49E9-9B7D-3BFE10CD9CC0}"/>
    <dgm:cxn modelId="{EC6A8C22-BBB1-432F-8E78-21CE2D21B705}" srcId="{9EBDBFD2-63EA-4F17-8ADB-B5616594B30E}" destId="{302DDC2C-B3C4-4CC6-9733-280F3B89F227}" srcOrd="0" destOrd="0" parTransId="{F27D7A1F-332B-447C-A4E8-D7D6065F1733}" sibTransId="{F0903800-6A45-474F-95ED-4F7D32595238}"/>
    <dgm:cxn modelId="{7223EA2D-5395-CB45-BEA2-FEBE3A089E8F}" type="presOf" srcId="{9EBDBFD2-63EA-4F17-8ADB-B5616594B30E}" destId="{65050238-52A8-534A-BA4A-355DAB4FACDA}" srcOrd="0" destOrd="0" presId="urn:microsoft.com/office/officeart/2016/7/layout/VerticalSolidActionList"/>
    <dgm:cxn modelId="{32084A38-D49E-504F-B9C3-0D86D931BC8B}" type="presOf" srcId="{BD6E6B39-F85F-4BA4-88D7-6A54ED207D91}" destId="{15B9F36F-D8FE-DD44-B3AF-E2B0EA8B1BD0}" srcOrd="0" destOrd="0" presId="urn:microsoft.com/office/officeart/2016/7/layout/VerticalSolidActionList"/>
    <dgm:cxn modelId="{A7C9C678-7B49-409F-B2D0-FD46BB4A7237}" srcId="{C3012EB6-F381-4820-B973-BDCB4DB7429A}" destId="{273C4B99-1E72-4D3A-9557-443464AED186}" srcOrd="0" destOrd="0" parTransId="{B0313455-5B02-4F93-9003-EC60CB29B1DE}" sibTransId="{0FBD70D1-AF28-4298-9C65-786ED755CC27}"/>
    <dgm:cxn modelId="{8881A291-2424-8C4D-BAE9-9C90AD67D646}" type="presOf" srcId="{273C4B99-1E72-4D3A-9557-443464AED186}" destId="{CF9EB403-5C45-6147-9019-2A8545299609}" srcOrd="0" destOrd="0" presId="urn:microsoft.com/office/officeart/2016/7/layout/VerticalSolidActionList"/>
    <dgm:cxn modelId="{9CA17F97-20FD-304A-BAC6-CDFD19D8C5A4}" type="presOf" srcId="{302DDC2C-B3C4-4CC6-9733-280F3B89F227}" destId="{5E005DFC-156C-E345-9BC4-02F922F41123}" srcOrd="0" destOrd="0" presId="urn:microsoft.com/office/officeart/2016/7/layout/VerticalSolidActionList"/>
    <dgm:cxn modelId="{1DBFF2ED-642F-4293-92F6-BB42BFAC6649}" srcId="{C3012EB6-F381-4820-B973-BDCB4DB7429A}" destId="{9EBDBFD2-63EA-4F17-8ADB-B5616594B30E}" srcOrd="1" destOrd="0" parTransId="{01DAF034-C63F-4684-AB72-4ABEF04E2CB3}" sibTransId="{B721A371-3E12-4084-A26A-AF2C68410BFC}"/>
    <dgm:cxn modelId="{2A3859A7-6532-9749-932A-45158976F150}" type="presParOf" srcId="{C3546A06-5604-9D45-A3D5-D8D67E8831D2}" destId="{9A63F1E9-8EAD-5140-892E-0DD96DD15CCB}" srcOrd="0" destOrd="0" presId="urn:microsoft.com/office/officeart/2016/7/layout/VerticalSolidActionList"/>
    <dgm:cxn modelId="{4D119F1A-37FA-AA46-BE97-12B79A1F23F9}" type="presParOf" srcId="{9A63F1E9-8EAD-5140-892E-0DD96DD15CCB}" destId="{CF9EB403-5C45-6147-9019-2A8545299609}" srcOrd="0" destOrd="0" presId="urn:microsoft.com/office/officeart/2016/7/layout/VerticalSolidActionList"/>
    <dgm:cxn modelId="{93EC754E-7630-1143-98AC-8F55860F3A53}" type="presParOf" srcId="{9A63F1E9-8EAD-5140-892E-0DD96DD15CCB}" destId="{15B9F36F-D8FE-DD44-B3AF-E2B0EA8B1BD0}" srcOrd="1" destOrd="0" presId="urn:microsoft.com/office/officeart/2016/7/layout/VerticalSolidActionList"/>
    <dgm:cxn modelId="{1D2BE5BF-D887-514F-91DE-C591469BEF59}" type="presParOf" srcId="{C3546A06-5604-9D45-A3D5-D8D67E8831D2}" destId="{69B86F3F-F4E4-7A4A-B88B-B71212E7442C}" srcOrd="1" destOrd="0" presId="urn:microsoft.com/office/officeart/2016/7/layout/VerticalSolidActionList"/>
    <dgm:cxn modelId="{6E857483-56AB-AE44-86FA-C6F68F4C022A}" type="presParOf" srcId="{C3546A06-5604-9D45-A3D5-D8D67E8831D2}" destId="{9C5FC683-858F-B745-9896-527912FA3536}" srcOrd="2" destOrd="0" presId="urn:microsoft.com/office/officeart/2016/7/layout/VerticalSolidActionList"/>
    <dgm:cxn modelId="{C3350ED9-30CB-0A47-B8D5-1AE523961171}" type="presParOf" srcId="{9C5FC683-858F-B745-9896-527912FA3536}" destId="{65050238-52A8-534A-BA4A-355DAB4FACDA}" srcOrd="0" destOrd="0" presId="urn:microsoft.com/office/officeart/2016/7/layout/VerticalSolidActionList"/>
    <dgm:cxn modelId="{EEFD288F-C738-D642-89F8-E8669CEC0DE5}" type="presParOf" srcId="{9C5FC683-858F-B745-9896-527912FA3536}" destId="{5E005DFC-156C-E345-9BC4-02F922F41123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012EB6-F381-4820-B973-BDCB4DB7429A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C4B99-1E72-4D3A-9557-443464AED186}">
      <dgm:prSet/>
      <dgm:spPr/>
      <dgm:t>
        <a:bodyPr/>
        <a:lstStyle/>
        <a:p>
          <a:r>
            <a:rPr lang="en-US" dirty="0"/>
            <a:t>Complex</a:t>
          </a:r>
        </a:p>
        <a:p>
          <a:r>
            <a:rPr lang="en-US" dirty="0"/>
            <a:t>Expressions</a:t>
          </a:r>
        </a:p>
      </dgm:t>
    </dgm:pt>
    <dgm:pt modelId="{B0313455-5B02-4F93-9003-EC60CB29B1DE}" type="parTrans" cxnId="{A7C9C678-7B49-409F-B2D0-FD46BB4A7237}">
      <dgm:prSet/>
      <dgm:spPr/>
      <dgm:t>
        <a:bodyPr/>
        <a:lstStyle/>
        <a:p>
          <a:endParaRPr lang="en-US"/>
        </a:p>
      </dgm:t>
    </dgm:pt>
    <dgm:pt modelId="{0FBD70D1-AF28-4298-9C65-786ED755CC27}" type="sibTrans" cxnId="{A7C9C678-7B49-409F-B2D0-FD46BB4A7237}">
      <dgm:prSet/>
      <dgm:spPr/>
      <dgm:t>
        <a:bodyPr/>
        <a:lstStyle/>
        <a:p>
          <a:endParaRPr lang="en-US"/>
        </a:p>
      </dgm:t>
    </dgm:pt>
    <dgm:pt modelId="{BD6E6B39-F85F-4BA4-88D7-6A54ED207D91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b="0" i="0" dirty="0"/>
            <a:t>Instead of embedding complex expressions directly into resource properties, use variables to contain the expressions. </a:t>
          </a:r>
          <a:endParaRPr lang="en-US" sz="2400" dirty="0"/>
        </a:p>
      </dgm:t>
    </dgm:pt>
    <dgm:pt modelId="{DDCD3CF3-6266-4183-BACF-ADE5698D8FFB}" type="parTrans" cxnId="{DE3EF216-E9CF-4EC7-84FE-FFB13DD0EB4A}">
      <dgm:prSet/>
      <dgm:spPr/>
      <dgm:t>
        <a:bodyPr/>
        <a:lstStyle/>
        <a:p>
          <a:endParaRPr lang="en-US"/>
        </a:p>
      </dgm:t>
    </dgm:pt>
    <dgm:pt modelId="{96F49F57-812F-49E9-9B7D-3BFE10CD9CC0}" type="sibTrans" cxnId="{DE3EF216-E9CF-4EC7-84FE-FFB13DD0EB4A}">
      <dgm:prSet/>
      <dgm:spPr/>
      <dgm:t>
        <a:bodyPr/>
        <a:lstStyle/>
        <a:p>
          <a:endParaRPr lang="en-US"/>
        </a:p>
      </dgm:t>
    </dgm:pt>
    <dgm:pt modelId="{9EBDBFD2-63EA-4F17-8ADB-B5616594B30E}">
      <dgm:prSet/>
      <dgm:spPr/>
      <dgm:t>
        <a:bodyPr/>
        <a:lstStyle/>
        <a:p>
          <a:r>
            <a:rPr lang="en-US" dirty="0"/>
            <a:t>API Versions</a:t>
          </a:r>
        </a:p>
      </dgm:t>
    </dgm:pt>
    <dgm:pt modelId="{01DAF034-C63F-4684-AB72-4ABEF04E2CB3}" type="parTrans" cxnId="{1DBFF2ED-642F-4293-92F6-BB42BFAC6649}">
      <dgm:prSet/>
      <dgm:spPr/>
      <dgm:t>
        <a:bodyPr/>
        <a:lstStyle/>
        <a:p>
          <a:endParaRPr lang="en-US"/>
        </a:p>
      </dgm:t>
    </dgm:pt>
    <dgm:pt modelId="{B721A371-3E12-4084-A26A-AF2C68410BFC}" type="sibTrans" cxnId="{1DBFF2ED-642F-4293-92F6-BB42BFAC6649}">
      <dgm:prSet/>
      <dgm:spPr/>
      <dgm:t>
        <a:bodyPr/>
        <a:lstStyle/>
        <a:p>
          <a:endParaRPr lang="en-US"/>
        </a:p>
      </dgm:t>
    </dgm:pt>
    <dgm:pt modelId="{302DDC2C-B3C4-4CC6-9733-280F3B89F227}">
      <dgm:prSet custT="1"/>
      <dgm:spPr/>
      <dgm:t>
        <a:bodyPr/>
        <a:lstStyle/>
        <a:p>
          <a:r>
            <a:rPr lang="en-US" sz="2400" b="0" i="0" dirty="0"/>
            <a:t>New features in Azure services are sometimes available only in newer API versions.</a:t>
          </a:r>
          <a:endParaRPr lang="en-US" sz="2400" dirty="0"/>
        </a:p>
      </dgm:t>
    </dgm:pt>
    <dgm:pt modelId="{F27D7A1F-332B-447C-A4E8-D7D6065F1733}" type="parTrans" cxnId="{EC6A8C22-BBB1-432F-8E78-21CE2D21B705}">
      <dgm:prSet/>
      <dgm:spPr/>
      <dgm:t>
        <a:bodyPr/>
        <a:lstStyle/>
        <a:p>
          <a:endParaRPr lang="en-US"/>
        </a:p>
      </dgm:t>
    </dgm:pt>
    <dgm:pt modelId="{F0903800-6A45-474F-95ED-4F7D32595238}" type="sibTrans" cxnId="{EC6A8C22-BBB1-432F-8E78-21CE2D21B705}">
      <dgm:prSet/>
      <dgm:spPr/>
      <dgm:t>
        <a:bodyPr/>
        <a:lstStyle/>
        <a:p>
          <a:endParaRPr lang="en-US"/>
        </a:p>
      </dgm:t>
    </dgm:pt>
    <dgm:pt modelId="{DD83718B-6374-AA4E-A032-A4F9F00F5579}">
      <dgm:prSet/>
      <dgm:spPr/>
      <dgm:t>
        <a:bodyPr/>
        <a:lstStyle/>
        <a:p>
          <a:r>
            <a:rPr lang="en-US" dirty="0" err="1"/>
            <a:t>DependsOn</a:t>
          </a:r>
          <a:endParaRPr lang="en-US" dirty="0"/>
        </a:p>
      </dgm:t>
    </dgm:pt>
    <dgm:pt modelId="{7D709673-DCFE-964C-AC3B-9369109337AD}" type="parTrans" cxnId="{E84846B9-4EEE-3344-BBC1-DF03BE53F7FE}">
      <dgm:prSet/>
      <dgm:spPr/>
      <dgm:t>
        <a:bodyPr/>
        <a:lstStyle/>
        <a:p>
          <a:endParaRPr lang="en-US"/>
        </a:p>
      </dgm:t>
    </dgm:pt>
    <dgm:pt modelId="{B05605ED-323A-CE42-BBD6-5357CC167DBE}" type="sibTrans" cxnId="{E84846B9-4EEE-3344-BBC1-DF03BE53F7FE}">
      <dgm:prSet/>
      <dgm:spPr/>
      <dgm:t>
        <a:bodyPr/>
        <a:lstStyle/>
        <a:p>
          <a:endParaRPr lang="en-US"/>
        </a:p>
      </dgm:t>
    </dgm:pt>
    <dgm:pt modelId="{FDF7F5AE-AA54-8848-926C-E306351801EC}">
      <dgm:prSet/>
      <dgm:spPr/>
      <dgm:t>
        <a:bodyPr/>
        <a:lstStyle/>
        <a:p>
          <a:r>
            <a:rPr lang="en-US" b="0" i="0"/>
            <a:t>Prefer using implicit dependencies over explicit dependencies.</a:t>
          </a:r>
          <a:endParaRPr lang="en-US"/>
        </a:p>
      </dgm:t>
    </dgm:pt>
    <dgm:pt modelId="{170C7597-144C-BC4A-897E-D2597C824177}" type="parTrans" cxnId="{F0441782-8CDA-B149-98BA-55A2D045522C}">
      <dgm:prSet/>
      <dgm:spPr/>
      <dgm:t>
        <a:bodyPr/>
        <a:lstStyle/>
        <a:p>
          <a:endParaRPr lang="en-US"/>
        </a:p>
      </dgm:t>
    </dgm:pt>
    <dgm:pt modelId="{92DC6453-46BC-B942-B97F-2C25771A69C6}" type="sibTrans" cxnId="{F0441782-8CDA-B149-98BA-55A2D045522C}">
      <dgm:prSet/>
      <dgm:spPr/>
      <dgm:t>
        <a:bodyPr/>
        <a:lstStyle/>
        <a:p>
          <a:endParaRPr lang="en-US"/>
        </a:p>
      </dgm:t>
    </dgm:pt>
    <dgm:pt modelId="{FFA0367E-478C-E242-9256-99D5FB4411CA}">
      <dgm:prSet/>
      <dgm:spPr/>
      <dgm:t>
        <a:bodyPr/>
        <a:lstStyle/>
        <a:p>
          <a:r>
            <a:rPr lang="en-US" dirty="0"/>
            <a:t>Nesting</a:t>
          </a:r>
        </a:p>
      </dgm:t>
    </dgm:pt>
    <dgm:pt modelId="{CC705106-6021-F64F-AD9A-C7A56A1CCFB7}" type="parTrans" cxnId="{9C3F79A7-F8B0-B94C-A288-22681A1F62BB}">
      <dgm:prSet/>
      <dgm:spPr/>
      <dgm:t>
        <a:bodyPr/>
        <a:lstStyle/>
        <a:p>
          <a:endParaRPr lang="en-US"/>
        </a:p>
      </dgm:t>
    </dgm:pt>
    <dgm:pt modelId="{6779946E-E933-1540-A6C3-FE1436D4B091}" type="sibTrans" cxnId="{9C3F79A7-F8B0-B94C-A288-22681A1F62BB}">
      <dgm:prSet/>
      <dgm:spPr/>
      <dgm:t>
        <a:bodyPr/>
        <a:lstStyle/>
        <a:p>
          <a:endParaRPr lang="en-US"/>
        </a:p>
      </dgm:t>
    </dgm:pt>
    <dgm:pt modelId="{122B1D5C-79BF-E54A-8E72-159CD45AEC89}">
      <dgm:prSet/>
      <dgm:spPr/>
      <dgm:t>
        <a:bodyPr/>
        <a:lstStyle/>
        <a:p>
          <a:r>
            <a:rPr lang="en-US" b="0" i="0"/>
            <a:t>Avoid nesting too many layers deep.</a:t>
          </a:r>
          <a:endParaRPr lang="en-US"/>
        </a:p>
      </dgm:t>
    </dgm:pt>
    <dgm:pt modelId="{FCE30EF6-5EAC-F840-B01E-4CF40F8A3305}" type="sibTrans" cxnId="{AEC2C619-A2E6-0C44-B205-3CDEFDDAC937}">
      <dgm:prSet/>
      <dgm:spPr/>
      <dgm:t>
        <a:bodyPr/>
        <a:lstStyle/>
        <a:p>
          <a:endParaRPr lang="en-US"/>
        </a:p>
      </dgm:t>
    </dgm:pt>
    <dgm:pt modelId="{A5F61A1B-10E4-774D-8E6D-42600A1898F0}" type="parTrans" cxnId="{AEC2C619-A2E6-0C44-B205-3CDEFDDAC937}">
      <dgm:prSet/>
      <dgm:spPr/>
      <dgm:t>
        <a:bodyPr/>
        <a:lstStyle/>
        <a:p>
          <a:endParaRPr lang="en-US"/>
        </a:p>
      </dgm:t>
    </dgm:pt>
    <dgm:pt modelId="{C3546A06-5604-9D45-A3D5-D8D67E8831D2}" type="pres">
      <dgm:prSet presAssocID="{C3012EB6-F381-4820-B973-BDCB4DB7429A}" presName="Name0" presStyleCnt="0">
        <dgm:presLayoutVars>
          <dgm:dir/>
          <dgm:animLvl val="lvl"/>
          <dgm:resizeHandles val="exact"/>
        </dgm:presLayoutVars>
      </dgm:prSet>
      <dgm:spPr/>
    </dgm:pt>
    <dgm:pt modelId="{9A63F1E9-8EAD-5140-892E-0DD96DD15CCB}" type="pres">
      <dgm:prSet presAssocID="{273C4B99-1E72-4D3A-9557-443464AED186}" presName="linNode" presStyleCnt="0"/>
      <dgm:spPr/>
    </dgm:pt>
    <dgm:pt modelId="{CF9EB403-5C45-6147-9019-2A8545299609}" type="pres">
      <dgm:prSet presAssocID="{273C4B99-1E72-4D3A-9557-443464AED186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15B9F36F-D8FE-DD44-B3AF-E2B0EA8B1BD0}" type="pres">
      <dgm:prSet presAssocID="{273C4B99-1E72-4D3A-9557-443464AED186}" presName="descendantText" presStyleLbl="alignAccFollowNode1" presStyleIdx="0" presStyleCnt="4" custLinFactNeighborX="19" custLinFactNeighborY="1574">
        <dgm:presLayoutVars>
          <dgm:bulletEnabled/>
        </dgm:presLayoutVars>
      </dgm:prSet>
      <dgm:spPr/>
    </dgm:pt>
    <dgm:pt modelId="{69B86F3F-F4E4-7A4A-B88B-B71212E7442C}" type="pres">
      <dgm:prSet presAssocID="{0FBD70D1-AF28-4298-9C65-786ED755CC27}" presName="sp" presStyleCnt="0"/>
      <dgm:spPr/>
    </dgm:pt>
    <dgm:pt modelId="{9C5FC683-858F-B745-9896-527912FA3536}" type="pres">
      <dgm:prSet presAssocID="{9EBDBFD2-63EA-4F17-8ADB-B5616594B30E}" presName="linNode" presStyleCnt="0"/>
      <dgm:spPr/>
    </dgm:pt>
    <dgm:pt modelId="{65050238-52A8-534A-BA4A-355DAB4FACDA}" type="pres">
      <dgm:prSet presAssocID="{9EBDBFD2-63EA-4F17-8ADB-B5616594B30E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5E005DFC-156C-E345-9BC4-02F922F41123}" type="pres">
      <dgm:prSet presAssocID="{9EBDBFD2-63EA-4F17-8ADB-B5616594B30E}" presName="descendantText" presStyleLbl="alignAccFollowNode1" presStyleIdx="1" presStyleCnt="4">
        <dgm:presLayoutVars>
          <dgm:bulletEnabled/>
        </dgm:presLayoutVars>
      </dgm:prSet>
      <dgm:spPr/>
    </dgm:pt>
    <dgm:pt modelId="{8A1BD3AE-85D1-9943-B0AE-B612E4446073}" type="pres">
      <dgm:prSet presAssocID="{B721A371-3E12-4084-A26A-AF2C68410BFC}" presName="sp" presStyleCnt="0"/>
      <dgm:spPr/>
    </dgm:pt>
    <dgm:pt modelId="{84F987F0-8886-C945-93F3-14D96B2FC1C4}" type="pres">
      <dgm:prSet presAssocID="{DD83718B-6374-AA4E-A032-A4F9F00F5579}" presName="linNode" presStyleCnt="0"/>
      <dgm:spPr/>
    </dgm:pt>
    <dgm:pt modelId="{5EAF97AD-9932-FC47-93D5-2D5F364B8CA5}" type="pres">
      <dgm:prSet presAssocID="{DD83718B-6374-AA4E-A032-A4F9F00F5579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857C62D2-50EB-2A4A-ACD5-A0F208189A10}" type="pres">
      <dgm:prSet presAssocID="{DD83718B-6374-AA4E-A032-A4F9F00F5579}" presName="descendantText" presStyleLbl="alignAccFollowNode1" presStyleIdx="2" presStyleCnt="4">
        <dgm:presLayoutVars>
          <dgm:bulletEnabled/>
        </dgm:presLayoutVars>
      </dgm:prSet>
      <dgm:spPr/>
    </dgm:pt>
    <dgm:pt modelId="{24AF3101-291A-5242-8680-A4885392ACEE}" type="pres">
      <dgm:prSet presAssocID="{B05605ED-323A-CE42-BBD6-5357CC167DBE}" presName="sp" presStyleCnt="0"/>
      <dgm:spPr/>
    </dgm:pt>
    <dgm:pt modelId="{1FEC4589-FA91-3943-9249-AD3AF6048AEA}" type="pres">
      <dgm:prSet presAssocID="{FFA0367E-478C-E242-9256-99D5FB4411CA}" presName="linNode" presStyleCnt="0"/>
      <dgm:spPr/>
    </dgm:pt>
    <dgm:pt modelId="{9619767D-381C-3341-B99C-E0FE0BF32484}" type="pres">
      <dgm:prSet presAssocID="{FFA0367E-478C-E242-9256-99D5FB4411CA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0D10F984-4138-214C-8191-A5A93BE0B065}" type="pres">
      <dgm:prSet presAssocID="{FFA0367E-478C-E242-9256-99D5FB4411CA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39AA4601-FED1-2141-9E22-A5596193152D}" type="presOf" srcId="{C3012EB6-F381-4820-B973-BDCB4DB7429A}" destId="{C3546A06-5604-9D45-A3D5-D8D67E8831D2}" srcOrd="0" destOrd="0" presId="urn:microsoft.com/office/officeart/2016/7/layout/VerticalSolidActionList"/>
    <dgm:cxn modelId="{CA98E106-DA9C-2147-A507-8C720ED9F622}" type="presOf" srcId="{122B1D5C-79BF-E54A-8E72-159CD45AEC89}" destId="{0D10F984-4138-214C-8191-A5A93BE0B065}" srcOrd="0" destOrd="0" presId="urn:microsoft.com/office/officeart/2016/7/layout/VerticalSolidActionList"/>
    <dgm:cxn modelId="{DE3EF216-E9CF-4EC7-84FE-FFB13DD0EB4A}" srcId="{273C4B99-1E72-4D3A-9557-443464AED186}" destId="{BD6E6B39-F85F-4BA4-88D7-6A54ED207D91}" srcOrd="0" destOrd="0" parTransId="{DDCD3CF3-6266-4183-BACF-ADE5698D8FFB}" sibTransId="{96F49F57-812F-49E9-9B7D-3BFE10CD9CC0}"/>
    <dgm:cxn modelId="{AEC2C619-A2E6-0C44-B205-3CDEFDDAC937}" srcId="{FFA0367E-478C-E242-9256-99D5FB4411CA}" destId="{122B1D5C-79BF-E54A-8E72-159CD45AEC89}" srcOrd="0" destOrd="0" parTransId="{A5F61A1B-10E4-774D-8E6D-42600A1898F0}" sibTransId="{FCE30EF6-5EAC-F840-B01E-4CF40F8A3305}"/>
    <dgm:cxn modelId="{EC6A8C22-BBB1-432F-8E78-21CE2D21B705}" srcId="{9EBDBFD2-63EA-4F17-8ADB-B5616594B30E}" destId="{302DDC2C-B3C4-4CC6-9733-280F3B89F227}" srcOrd="0" destOrd="0" parTransId="{F27D7A1F-332B-447C-A4E8-D7D6065F1733}" sibTransId="{F0903800-6A45-474F-95ED-4F7D32595238}"/>
    <dgm:cxn modelId="{7223EA2D-5395-CB45-BEA2-FEBE3A089E8F}" type="presOf" srcId="{9EBDBFD2-63EA-4F17-8ADB-B5616594B30E}" destId="{65050238-52A8-534A-BA4A-355DAB4FACDA}" srcOrd="0" destOrd="0" presId="urn:microsoft.com/office/officeart/2016/7/layout/VerticalSolidActionList"/>
    <dgm:cxn modelId="{32084A38-D49E-504F-B9C3-0D86D931BC8B}" type="presOf" srcId="{BD6E6B39-F85F-4BA4-88D7-6A54ED207D91}" destId="{15B9F36F-D8FE-DD44-B3AF-E2B0EA8B1BD0}" srcOrd="0" destOrd="0" presId="urn:microsoft.com/office/officeart/2016/7/layout/VerticalSolidActionList"/>
    <dgm:cxn modelId="{A7C9C678-7B49-409F-B2D0-FD46BB4A7237}" srcId="{C3012EB6-F381-4820-B973-BDCB4DB7429A}" destId="{273C4B99-1E72-4D3A-9557-443464AED186}" srcOrd="0" destOrd="0" parTransId="{B0313455-5B02-4F93-9003-EC60CB29B1DE}" sibTransId="{0FBD70D1-AF28-4298-9C65-786ED755CC27}"/>
    <dgm:cxn modelId="{F0441782-8CDA-B149-98BA-55A2D045522C}" srcId="{DD83718B-6374-AA4E-A032-A4F9F00F5579}" destId="{FDF7F5AE-AA54-8848-926C-E306351801EC}" srcOrd="0" destOrd="0" parTransId="{170C7597-144C-BC4A-897E-D2597C824177}" sibTransId="{92DC6453-46BC-B942-B97F-2C25771A69C6}"/>
    <dgm:cxn modelId="{8881A291-2424-8C4D-BAE9-9C90AD67D646}" type="presOf" srcId="{273C4B99-1E72-4D3A-9557-443464AED186}" destId="{CF9EB403-5C45-6147-9019-2A8545299609}" srcOrd="0" destOrd="0" presId="urn:microsoft.com/office/officeart/2016/7/layout/VerticalSolidActionList"/>
    <dgm:cxn modelId="{9CA17F97-20FD-304A-BAC6-CDFD19D8C5A4}" type="presOf" srcId="{302DDC2C-B3C4-4CC6-9733-280F3B89F227}" destId="{5E005DFC-156C-E345-9BC4-02F922F41123}" srcOrd="0" destOrd="0" presId="urn:microsoft.com/office/officeart/2016/7/layout/VerticalSolidActionList"/>
    <dgm:cxn modelId="{8CF9C39C-DF40-DA4E-B95D-23F844F80368}" type="presOf" srcId="{FDF7F5AE-AA54-8848-926C-E306351801EC}" destId="{857C62D2-50EB-2A4A-ACD5-A0F208189A10}" srcOrd="0" destOrd="0" presId="urn:microsoft.com/office/officeart/2016/7/layout/VerticalSolidActionList"/>
    <dgm:cxn modelId="{4C3818A4-6062-5141-A1C3-A8F0811EAB67}" type="presOf" srcId="{DD83718B-6374-AA4E-A032-A4F9F00F5579}" destId="{5EAF97AD-9932-FC47-93D5-2D5F364B8CA5}" srcOrd="0" destOrd="0" presId="urn:microsoft.com/office/officeart/2016/7/layout/VerticalSolidActionList"/>
    <dgm:cxn modelId="{9C3F79A7-F8B0-B94C-A288-22681A1F62BB}" srcId="{C3012EB6-F381-4820-B973-BDCB4DB7429A}" destId="{FFA0367E-478C-E242-9256-99D5FB4411CA}" srcOrd="3" destOrd="0" parTransId="{CC705106-6021-F64F-AD9A-C7A56A1CCFB7}" sibTransId="{6779946E-E933-1540-A6C3-FE1436D4B091}"/>
    <dgm:cxn modelId="{5B77ECB6-8226-6446-AB23-2775E6577C49}" type="presOf" srcId="{FFA0367E-478C-E242-9256-99D5FB4411CA}" destId="{9619767D-381C-3341-B99C-E0FE0BF32484}" srcOrd="0" destOrd="0" presId="urn:microsoft.com/office/officeart/2016/7/layout/VerticalSolidActionList"/>
    <dgm:cxn modelId="{E84846B9-4EEE-3344-BBC1-DF03BE53F7FE}" srcId="{C3012EB6-F381-4820-B973-BDCB4DB7429A}" destId="{DD83718B-6374-AA4E-A032-A4F9F00F5579}" srcOrd="2" destOrd="0" parTransId="{7D709673-DCFE-964C-AC3B-9369109337AD}" sibTransId="{B05605ED-323A-CE42-BBD6-5357CC167DBE}"/>
    <dgm:cxn modelId="{1DBFF2ED-642F-4293-92F6-BB42BFAC6649}" srcId="{C3012EB6-F381-4820-B973-BDCB4DB7429A}" destId="{9EBDBFD2-63EA-4F17-8ADB-B5616594B30E}" srcOrd="1" destOrd="0" parTransId="{01DAF034-C63F-4684-AB72-4ABEF04E2CB3}" sibTransId="{B721A371-3E12-4084-A26A-AF2C68410BFC}"/>
    <dgm:cxn modelId="{2A3859A7-6532-9749-932A-45158976F150}" type="presParOf" srcId="{C3546A06-5604-9D45-A3D5-D8D67E8831D2}" destId="{9A63F1E9-8EAD-5140-892E-0DD96DD15CCB}" srcOrd="0" destOrd="0" presId="urn:microsoft.com/office/officeart/2016/7/layout/VerticalSolidActionList"/>
    <dgm:cxn modelId="{4D119F1A-37FA-AA46-BE97-12B79A1F23F9}" type="presParOf" srcId="{9A63F1E9-8EAD-5140-892E-0DD96DD15CCB}" destId="{CF9EB403-5C45-6147-9019-2A8545299609}" srcOrd="0" destOrd="0" presId="urn:microsoft.com/office/officeart/2016/7/layout/VerticalSolidActionList"/>
    <dgm:cxn modelId="{93EC754E-7630-1143-98AC-8F55860F3A53}" type="presParOf" srcId="{9A63F1E9-8EAD-5140-892E-0DD96DD15CCB}" destId="{15B9F36F-D8FE-DD44-B3AF-E2B0EA8B1BD0}" srcOrd="1" destOrd="0" presId="urn:microsoft.com/office/officeart/2016/7/layout/VerticalSolidActionList"/>
    <dgm:cxn modelId="{1D2BE5BF-D887-514F-91DE-C591469BEF59}" type="presParOf" srcId="{C3546A06-5604-9D45-A3D5-D8D67E8831D2}" destId="{69B86F3F-F4E4-7A4A-B88B-B71212E7442C}" srcOrd="1" destOrd="0" presId="urn:microsoft.com/office/officeart/2016/7/layout/VerticalSolidActionList"/>
    <dgm:cxn modelId="{6E857483-56AB-AE44-86FA-C6F68F4C022A}" type="presParOf" srcId="{C3546A06-5604-9D45-A3D5-D8D67E8831D2}" destId="{9C5FC683-858F-B745-9896-527912FA3536}" srcOrd="2" destOrd="0" presId="urn:microsoft.com/office/officeart/2016/7/layout/VerticalSolidActionList"/>
    <dgm:cxn modelId="{C3350ED9-30CB-0A47-B8D5-1AE523961171}" type="presParOf" srcId="{9C5FC683-858F-B745-9896-527912FA3536}" destId="{65050238-52A8-534A-BA4A-355DAB4FACDA}" srcOrd="0" destOrd="0" presId="urn:microsoft.com/office/officeart/2016/7/layout/VerticalSolidActionList"/>
    <dgm:cxn modelId="{EEFD288F-C738-D642-89F8-E8669CEC0DE5}" type="presParOf" srcId="{9C5FC683-858F-B745-9896-527912FA3536}" destId="{5E005DFC-156C-E345-9BC4-02F922F41123}" srcOrd="1" destOrd="0" presId="urn:microsoft.com/office/officeart/2016/7/layout/VerticalSolidActionList"/>
    <dgm:cxn modelId="{D4E2FE75-A48D-3A4C-9D88-82EA958C595F}" type="presParOf" srcId="{C3546A06-5604-9D45-A3D5-D8D67E8831D2}" destId="{8A1BD3AE-85D1-9943-B0AE-B612E4446073}" srcOrd="3" destOrd="0" presId="urn:microsoft.com/office/officeart/2016/7/layout/VerticalSolidActionList"/>
    <dgm:cxn modelId="{40576852-96F5-2A42-A815-FA6C19B14A34}" type="presParOf" srcId="{C3546A06-5604-9D45-A3D5-D8D67E8831D2}" destId="{84F987F0-8886-C945-93F3-14D96B2FC1C4}" srcOrd="4" destOrd="0" presId="urn:microsoft.com/office/officeart/2016/7/layout/VerticalSolidActionList"/>
    <dgm:cxn modelId="{3311D84B-8E02-8941-BFF0-7ABD52FD5CAF}" type="presParOf" srcId="{84F987F0-8886-C945-93F3-14D96B2FC1C4}" destId="{5EAF97AD-9932-FC47-93D5-2D5F364B8CA5}" srcOrd="0" destOrd="0" presId="urn:microsoft.com/office/officeart/2016/7/layout/VerticalSolidActionList"/>
    <dgm:cxn modelId="{C67A4DF5-7D61-1540-96B3-9222279426DE}" type="presParOf" srcId="{84F987F0-8886-C945-93F3-14D96B2FC1C4}" destId="{857C62D2-50EB-2A4A-ACD5-A0F208189A10}" srcOrd="1" destOrd="0" presId="urn:microsoft.com/office/officeart/2016/7/layout/VerticalSolidActionList"/>
    <dgm:cxn modelId="{392CFC31-C37D-0F4C-99D3-311B2BFB572A}" type="presParOf" srcId="{C3546A06-5604-9D45-A3D5-D8D67E8831D2}" destId="{24AF3101-291A-5242-8680-A4885392ACEE}" srcOrd="5" destOrd="0" presId="urn:microsoft.com/office/officeart/2016/7/layout/VerticalSolidActionList"/>
    <dgm:cxn modelId="{6FA0FB08-AC94-9D4C-87F8-A6E14A0A27B2}" type="presParOf" srcId="{C3546A06-5604-9D45-A3D5-D8D67E8831D2}" destId="{1FEC4589-FA91-3943-9249-AD3AF6048AEA}" srcOrd="6" destOrd="0" presId="urn:microsoft.com/office/officeart/2016/7/layout/VerticalSolidActionList"/>
    <dgm:cxn modelId="{B38FDB71-7920-E64E-A297-E6BA5AA48C34}" type="presParOf" srcId="{1FEC4589-FA91-3943-9249-AD3AF6048AEA}" destId="{9619767D-381C-3341-B99C-E0FE0BF32484}" srcOrd="0" destOrd="0" presId="urn:microsoft.com/office/officeart/2016/7/layout/VerticalSolidActionList"/>
    <dgm:cxn modelId="{84703353-47A2-044F-B114-7358174A1355}" type="presParOf" srcId="{1FEC4589-FA91-3943-9249-AD3AF6048AEA}" destId="{0D10F984-4138-214C-8191-A5A93BE0B065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012EB6-F381-4820-B973-BDCB4DB7429A}" type="doc">
      <dgm:prSet loTypeId="urn:microsoft.com/office/officeart/2016/7/layout/VerticalSolidAction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3C4B99-1E72-4D3A-9557-443464AED186}">
      <dgm:prSet/>
      <dgm:spPr/>
      <dgm:t>
        <a:bodyPr/>
        <a:lstStyle/>
        <a:p>
          <a:r>
            <a:rPr lang="en-US" dirty="0"/>
            <a:t>Sensitive </a:t>
          </a:r>
          <a:br>
            <a:rPr lang="en-US" dirty="0"/>
          </a:br>
          <a:r>
            <a:rPr lang="en-US" dirty="0"/>
            <a:t>Data</a:t>
          </a:r>
        </a:p>
      </dgm:t>
    </dgm:pt>
    <dgm:pt modelId="{B0313455-5B02-4F93-9003-EC60CB29B1DE}" type="parTrans" cxnId="{A7C9C678-7B49-409F-B2D0-FD46BB4A7237}">
      <dgm:prSet/>
      <dgm:spPr/>
      <dgm:t>
        <a:bodyPr/>
        <a:lstStyle/>
        <a:p>
          <a:endParaRPr lang="en-US"/>
        </a:p>
      </dgm:t>
    </dgm:pt>
    <dgm:pt modelId="{0FBD70D1-AF28-4298-9C65-786ED755CC27}" type="sibTrans" cxnId="{A7C9C678-7B49-409F-B2D0-FD46BB4A7237}">
      <dgm:prSet/>
      <dgm:spPr/>
      <dgm:t>
        <a:bodyPr/>
        <a:lstStyle/>
        <a:p>
          <a:endParaRPr lang="en-US"/>
        </a:p>
      </dgm:t>
    </dgm:pt>
    <dgm:pt modelId="{BD6E6B39-F85F-4BA4-88D7-6A54ED207D91}">
      <dgm:prSet custT="1"/>
      <dgm:spPr/>
      <dgm:t>
        <a:bodyPr/>
        <a:lstStyle/>
        <a:p>
          <a:r>
            <a:rPr lang="en-US" sz="2000" b="0" i="0" dirty="0"/>
            <a:t>Make sure you don't create outputs for sensitive data. Output values can be accessed by anyone who has access to the deployment history. They're not appropriate for handling secrets.</a:t>
          </a:r>
        </a:p>
        <a:p>
          <a:endParaRPr lang="en-US" sz="2000" dirty="0"/>
        </a:p>
      </dgm:t>
    </dgm:pt>
    <dgm:pt modelId="{DDCD3CF3-6266-4183-BACF-ADE5698D8FFB}" type="parTrans" cxnId="{DE3EF216-E9CF-4EC7-84FE-FFB13DD0EB4A}">
      <dgm:prSet/>
      <dgm:spPr/>
      <dgm:t>
        <a:bodyPr/>
        <a:lstStyle/>
        <a:p>
          <a:endParaRPr lang="en-US"/>
        </a:p>
      </dgm:t>
    </dgm:pt>
    <dgm:pt modelId="{96F49F57-812F-49E9-9B7D-3BFE10CD9CC0}" type="sibTrans" cxnId="{DE3EF216-E9CF-4EC7-84FE-FFB13DD0EB4A}">
      <dgm:prSet/>
      <dgm:spPr/>
      <dgm:t>
        <a:bodyPr/>
        <a:lstStyle/>
        <a:p>
          <a:endParaRPr lang="en-US"/>
        </a:p>
      </dgm:t>
    </dgm:pt>
    <dgm:pt modelId="{9A1B4B0C-4995-9E49-A836-EF20FCBD281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 dirty="0"/>
            <a:t>Instead of passing property values around through outputs, use the </a:t>
          </a:r>
          <a:r>
            <a:rPr lang="en-US" sz="2000" b="0" i="0" dirty="0">
              <a:hlinkClick xmlns:r="http://schemas.openxmlformats.org/officeDocument/2006/relationships" r:id="rId1"/>
            </a:rPr>
            <a:t>existing keyword</a:t>
          </a:r>
          <a:r>
            <a:rPr lang="en-US" sz="2000" b="0" i="0" dirty="0"/>
            <a:t> to look up properties of resources that already exist. It's a best practice to look up keys from other resources in this way instead of passing them around through outputs. You'll always get the most up-to-date data.</a:t>
          </a:r>
        </a:p>
      </dgm:t>
    </dgm:pt>
    <dgm:pt modelId="{2F5AF407-E331-0D4A-BBFA-D473C08628BC}" type="parTrans" cxnId="{D450F6B7-DF66-2C4E-AA88-E4AB94C65641}">
      <dgm:prSet/>
      <dgm:spPr/>
      <dgm:t>
        <a:bodyPr/>
        <a:lstStyle/>
        <a:p>
          <a:endParaRPr lang="en-US"/>
        </a:p>
      </dgm:t>
    </dgm:pt>
    <dgm:pt modelId="{02FE1855-20C2-014B-B19F-CDD5E15C0C4A}" type="sibTrans" cxnId="{D450F6B7-DF66-2C4E-AA88-E4AB94C65641}">
      <dgm:prSet/>
      <dgm:spPr/>
      <dgm:t>
        <a:bodyPr/>
        <a:lstStyle/>
        <a:p>
          <a:endParaRPr lang="en-US"/>
        </a:p>
      </dgm:t>
    </dgm:pt>
    <dgm:pt modelId="{C3546A06-5604-9D45-A3D5-D8D67E8831D2}" type="pres">
      <dgm:prSet presAssocID="{C3012EB6-F381-4820-B973-BDCB4DB7429A}" presName="Name0" presStyleCnt="0">
        <dgm:presLayoutVars>
          <dgm:dir/>
          <dgm:animLvl val="lvl"/>
          <dgm:resizeHandles val="exact"/>
        </dgm:presLayoutVars>
      </dgm:prSet>
      <dgm:spPr/>
    </dgm:pt>
    <dgm:pt modelId="{9A63F1E9-8EAD-5140-892E-0DD96DD15CCB}" type="pres">
      <dgm:prSet presAssocID="{273C4B99-1E72-4D3A-9557-443464AED186}" presName="linNode" presStyleCnt="0"/>
      <dgm:spPr/>
    </dgm:pt>
    <dgm:pt modelId="{CF9EB403-5C45-6147-9019-2A8545299609}" type="pres">
      <dgm:prSet presAssocID="{273C4B99-1E72-4D3A-9557-443464AED186}" presName="parentText" presStyleLbl="alignNode1" presStyleIdx="0" presStyleCnt="1">
        <dgm:presLayoutVars>
          <dgm:chMax val="1"/>
          <dgm:bulletEnabled/>
        </dgm:presLayoutVars>
      </dgm:prSet>
      <dgm:spPr/>
    </dgm:pt>
    <dgm:pt modelId="{15B9F36F-D8FE-DD44-B3AF-E2B0EA8B1BD0}" type="pres">
      <dgm:prSet presAssocID="{273C4B99-1E72-4D3A-9557-443464AED186}" presName="descendantText" presStyleLbl="alignAccFollowNode1" presStyleIdx="0" presStyleCnt="1">
        <dgm:presLayoutVars>
          <dgm:bulletEnabled/>
        </dgm:presLayoutVars>
      </dgm:prSet>
      <dgm:spPr/>
    </dgm:pt>
  </dgm:ptLst>
  <dgm:cxnLst>
    <dgm:cxn modelId="{39AA4601-FED1-2141-9E22-A5596193152D}" type="presOf" srcId="{C3012EB6-F381-4820-B973-BDCB4DB7429A}" destId="{C3546A06-5604-9D45-A3D5-D8D67E8831D2}" srcOrd="0" destOrd="0" presId="urn:microsoft.com/office/officeart/2016/7/layout/VerticalSolidActionList"/>
    <dgm:cxn modelId="{DE3EF216-E9CF-4EC7-84FE-FFB13DD0EB4A}" srcId="{273C4B99-1E72-4D3A-9557-443464AED186}" destId="{BD6E6B39-F85F-4BA4-88D7-6A54ED207D91}" srcOrd="0" destOrd="0" parTransId="{DDCD3CF3-6266-4183-BACF-ADE5698D8FFB}" sibTransId="{96F49F57-812F-49E9-9B7D-3BFE10CD9CC0}"/>
    <dgm:cxn modelId="{32084A38-D49E-504F-B9C3-0D86D931BC8B}" type="presOf" srcId="{BD6E6B39-F85F-4BA4-88D7-6A54ED207D91}" destId="{15B9F36F-D8FE-DD44-B3AF-E2B0EA8B1BD0}" srcOrd="0" destOrd="0" presId="urn:microsoft.com/office/officeart/2016/7/layout/VerticalSolidActionList"/>
    <dgm:cxn modelId="{A7C9C678-7B49-409F-B2D0-FD46BB4A7237}" srcId="{C3012EB6-F381-4820-B973-BDCB4DB7429A}" destId="{273C4B99-1E72-4D3A-9557-443464AED186}" srcOrd="0" destOrd="0" parTransId="{B0313455-5B02-4F93-9003-EC60CB29B1DE}" sibTransId="{0FBD70D1-AF28-4298-9C65-786ED755CC27}"/>
    <dgm:cxn modelId="{8881A291-2424-8C4D-BAE9-9C90AD67D646}" type="presOf" srcId="{273C4B99-1E72-4D3A-9557-443464AED186}" destId="{CF9EB403-5C45-6147-9019-2A8545299609}" srcOrd="0" destOrd="0" presId="urn:microsoft.com/office/officeart/2016/7/layout/VerticalSolidActionList"/>
    <dgm:cxn modelId="{DBAAC9A8-F4B5-BC4C-8D84-1EB46919101F}" type="presOf" srcId="{9A1B4B0C-4995-9E49-A836-EF20FCBD2811}" destId="{15B9F36F-D8FE-DD44-B3AF-E2B0EA8B1BD0}" srcOrd="0" destOrd="1" presId="urn:microsoft.com/office/officeart/2016/7/layout/VerticalSolidActionList"/>
    <dgm:cxn modelId="{D450F6B7-DF66-2C4E-AA88-E4AB94C65641}" srcId="{273C4B99-1E72-4D3A-9557-443464AED186}" destId="{9A1B4B0C-4995-9E49-A836-EF20FCBD2811}" srcOrd="1" destOrd="0" parTransId="{2F5AF407-E331-0D4A-BBFA-D473C08628BC}" sibTransId="{02FE1855-20C2-014B-B19F-CDD5E15C0C4A}"/>
    <dgm:cxn modelId="{2A3859A7-6532-9749-932A-45158976F150}" type="presParOf" srcId="{C3546A06-5604-9D45-A3D5-D8D67E8831D2}" destId="{9A63F1E9-8EAD-5140-892E-0DD96DD15CCB}" srcOrd="0" destOrd="0" presId="urn:microsoft.com/office/officeart/2016/7/layout/VerticalSolidActionList"/>
    <dgm:cxn modelId="{4D119F1A-37FA-AA46-BE97-12B79A1F23F9}" type="presParOf" srcId="{9A63F1E9-8EAD-5140-892E-0DD96DD15CCB}" destId="{CF9EB403-5C45-6147-9019-2A8545299609}" srcOrd="0" destOrd="0" presId="urn:microsoft.com/office/officeart/2016/7/layout/VerticalSolidActionList"/>
    <dgm:cxn modelId="{93EC754E-7630-1143-98AC-8F55860F3A53}" type="presParOf" srcId="{9A63F1E9-8EAD-5140-892E-0DD96DD15CCB}" destId="{15B9F36F-D8FE-DD44-B3AF-E2B0EA8B1BD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1C451-B458-A640-98CE-533FFB4F47C5}">
      <dsp:nvSpPr>
        <dsp:cNvPr id="0" name=""/>
        <dsp:cNvSpPr/>
      </dsp:nvSpPr>
      <dsp:spPr>
        <a:xfrm>
          <a:off x="0" y="1249657"/>
          <a:ext cx="2826692" cy="1794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62A31-D830-2248-96A4-9C62FDB4D53F}">
      <dsp:nvSpPr>
        <dsp:cNvPr id="0" name=""/>
        <dsp:cNvSpPr/>
      </dsp:nvSpPr>
      <dsp:spPr>
        <a:xfrm>
          <a:off x="314076" y="1548030"/>
          <a:ext cx="2826692" cy="1794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Eliminate environment drift in release pipelines. </a:t>
          </a:r>
        </a:p>
      </dsp:txBody>
      <dsp:txXfrm>
        <a:off x="366648" y="1600602"/>
        <a:ext cx="2721548" cy="1689805"/>
      </dsp:txXfrm>
    </dsp:sp>
    <dsp:sp modelId="{392BD67C-F697-394F-8780-5921DA0E3BAE}">
      <dsp:nvSpPr>
        <dsp:cNvPr id="0" name=""/>
        <dsp:cNvSpPr/>
      </dsp:nvSpPr>
      <dsp:spPr>
        <a:xfrm>
          <a:off x="3454846" y="1249657"/>
          <a:ext cx="2826692" cy="1794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D7165-2739-D149-93B5-E0DDF5451584}">
      <dsp:nvSpPr>
        <dsp:cNvPr id="0" name=""/>
        <dsp:cNvSpPr/>
      </dsp:nvSpPr>
      <dsp:spPr>
        <a:xfrm>
          <a:off x="3768923" y="1548030"/>
          <a:ext cx="2826692" cy="1794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Eliminate manual configuration </a:t>
          </a:r>
        </a:p>
      </dsp:txBody>
      <dsp:txXfrm>
        <a:off x="3821495" y="1600602"/>
        <a:ext cx="2721548" cy="1689805"/>
      </dsp:txXfrm>
    </dsp:sp>
    <dsp:sp modelId="{80C2137E-35A5-074B-9514-CAE70F23CE4F}">
      <dsp:nvSpPr>
        <dsp:cNvPr id="0" name=""/>
        <dsp:cNvSpPr/>
      </dsp:nvSpPr>
      <dsp:spPr>
        <a:xfrm>
          <a:off x="6909693" y="1249657"/>
          <a:ext cx="2826692" cy="17949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34C08-5C0C-0549-8E63-BF491754BB4D}">
      <dsp:nvSpPr>
        <dsp:cNvPr id="0" name=""/>
        <dsp:cNvSpPr/>
      </dsp:nvSpPr>
      <dsp:spPr>
        <a:xfrm>
          <a:off x="7223770" y="1548030"/>
          <a:ext cx="2826692" cy="17949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Enforces consistency</a:t>
          </a:r>
        </a:p>
      </dsp:txBody>
      <dsp:txXfrm>
        <a:off x="7276342" y="1600602"/>
        <a:ext cx="2721548" cy="1689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E3121-EC29-426D-B537-C431AD5701AE}">
      <dsp:nvSpPr>
        <dsp:cNvPr id="0" name=""/>
        <dsp:cNvSpPr/>
      </dsp:nvSpPr>
      <dsp:spPr>
        <a:xfrm>
          <a:off x="0" y="560"/>
          <a:ext cx="10050463" cy="131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083836-3685-4770-9E8F-7EC3F0326E19}">
      <dsp:nvSpPr>
        <dsp:cNvPr id="0" name=""/>
        <dsp:cNvSpPr/>
      </dsp:nvSpPr>
      <dsp:spPr>
        <a:xfrm>
          <a:off x="396838" y="295729"/>
          <a:ext cx="721523" cy="721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AEAF6-D360-4B29-8ABA-4403F8F223B0}">
      <dsp:nvSpPr>
        <dsp:cNvPr id="0" name=""/>
        <dsp:cNvSpPr/>
      </dsp:nvSpPr>
      <dsp:spPr>
        <a:xfrm>
          <a:off x="1515200" y="560"/>
          <a:ext cx="4522708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CLI / Posh</a:t>
          </a:r>
        </a:p>
      </dsp:txBody>
      <dsp:txXfrm>
        <a:off x="1515200" y="560"/>
        <a:ext cx="4522708" cy="1311861"/>
      </dsp:txXfrm>
    </dsp:sp>
    <dsp:sp modelId="{54D91A9F-3FD7-41E9-B962-B4A283D2813D}">
      <dsp:nvSpPr>
        <dsp:cNvPr id="0" name=""/>
        <dsp:cNvSpPr/>
      </dsp:nvSpPr>
      <dsp:spPr>
        <a:xfrm>
          <a:off x="6037908" y="560"/>
          <a:ext cx="4012554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Imperative</a:t>
          </a:r>
        </a:p>
      </dsp:txBody>
      <dsp:txXfrm>
        <a:off x="6037908" y="560"/>
        <a:ext cx="4012554" cy="1311861"/>
      </dsp:txXfrm>
    </dsp:sp>
    <dsp:sp modelId="{CBE686AD-4FB9-4CB9-B52A-8E32CC066532}">
      <dsp:nvSpPr>
        <dsp:cNvPr id="0" name=""/>
        <dsp:cNvSpPr/>
      </dsp:nvSpPr>
      <dsp:spPr>
        <a:xfrm>
          <a:off x="0" y="1640387"/>
          <a:ext cx="10050463" cy="131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61D96-9747-4F79-9229-CE5B2A1FE8D0}">
      <dsp:nvSpPr>
        <dsp:cNvPr id="0" name=""/>
        <dsp:cNvSpPr/>
      </dsp:nvSpPr>
      <dsp:spPr>
        <a:xfrm>
          <a:off x="396838" y="1935556"/>
          <a:ext cx="721523" cy="721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79460-1C94-4AA6-AE70-219A115B33DC}">
      <dsp:nvSpPr>
        <dsp:cNvPr id="0" name=""/>
        <dsp:cNvSpPr/>
      </dsp:nvSpPr>
      <dsp:spPr>
        <a:xfrm>
          <a:off x="1515200" y="1640387"/>
          <a:ext cx="4522708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Azure Resource Manager (ARM)</a:t>
          </a:r>
        </a:p>
      </dsp:txBody>
      <dsp:txXfrm>
        <a:off x="1515200" y="1640387"/>
        <a:ext cx="4522708" cy="1311861"/>
      </dsp:txXfrm>
    </dsp:sp>
    <dsp:sp modelId="{A9C89BDF-3145-4946-ADE5-86AB03A21655}">
      <dsp:nvSpPr>
        <dsp:cNvPr id="0" name=""/>
        <dsp:cNvSpPr/>
      </dsp:nvSpPr>
      <dsp:spPr>
        <a:xfrm>
          <a:off x="6037908" y="1640387"/>
          <a:ext cx="4012554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Declarative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JSON/XML templates.</a:t>
          </a:r>
        </a:p>
      </dsp:txBody>
      <dsp:txXfrm>
        <a:off x="6037908" y="1640387"/>
        <a:ext cx="4012554" cy="1311861"/>
      </dsp:txXfrm>
    </dsp:sp>
    <dsp:sp modelId="{9474BB95-08B9-4130-822A-F659869AEAA4}">
      <dsp:nvSpPr>
        <dsp:cNvPr id="0" name=""/>
        <dsp:cNvSpPr/>
      </dsp:nvSpPr>
      <dsp:spPr>
        <a:xfrm>
          <a:off x="0" y="3280214"/>
          <a:ext cx="10050463" cy="1311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7E118-11EF-4DCE-A349-44A6E10FA982}">
      <dsp:nvSpPr>
        <dsp:cNvPr id="0" name=""/>
        <dsp:cNvSpPr/>
      </dsp:nvSpPr>
      <dsp:spPr>
        <a:xfrm>
          <a:off x="396838" y="3575383"/>
          <a:ext cx="721523" cy="7215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5B9C5C-F086-47B2-BE7C-7E639AAD1801}">
      <dsp:nvSpPr>
        <dsp:cNvPr id="0" name=""/>
        <dsp:cNvSpPr/>
      </dsp:nvSpPr>
      <dsp:spPr>
        <a:xfrm>
          <a:off x="1515200" y="3280214"/>
          <a:ext cx="4522708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Azure Bicep</a:t>
          </a:r>
        </a:p>
      </dsp:txBody>
      <dsp:txXfrm>
        <a:off x="1515200" y="3280214"/>
        <a:ext cx="4522708" cy="1311861"/>
      </dsp:txXfrm>
    </dsp:sp>
    <dsp:sp modelId="{4784E65A-BBCD-48A4-97D7-5607D458B16C}">
      <dsp:nvSpPr>
        <dsp:cNvPr id="0" name=""/>
        <dsp:cNvSpPr/>
      </dsp:nvSpPr>
      <dsp:spPr>
        <a:xfrm>
          <a:off x="6037908" y="3280214"/>
          <a:ext cx="4012554" cy="1311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839" tIns="138839" rIns="138839" bIns="13883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Language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Declarative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Easier to use syntax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Existing migration path from ARM</a:t>
          </a:r>
        </a:p>
      </dsp:txBody>
      <dsp:txXfrm>
        <a:off x="6037908" y="3280214"/>
        <a:ext cx="4012554" cy="1311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48C5E-7EA4-C549-B444-9DE7D6B86CAE}">
      <dsp:nvSpPr>
        <dsp:cNvPr id="0" name=""/>
        <dsp:cNvSpPr/>
      </dsp:nvSpPr>
      <dsp:spPr>
        <a:xfrm>
          <a:off x="0" y="50406"/>
          <a:ext cx="5010149" cy="20432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Bicep is a transparent abstraction over ARM templates.</a:t>
          </a:r>
        </a:p>
      </dsp:txBody>
      <dsp:txXfrm>
        <a:off x="99742" y="150148"/>
        <a:ext cx="4810665" cy="1843738"/>
      </dsp:txXfrm>
    </dsp:sp>
    <dsp:sp modelId="{7C9BA642-43C0-E049-BEFA-6AE5CE970B1E}">
      <dsp:nvSpPr>
        <dsp:cNvPr id="0" name=""/>
        <dsp:cNvSpPr/>
      </dsp:nvSpPr>
      <dsp:spPr>
        <a:xfrm>
          <a:off x="0" y="2177148"/>
          <a:ext cx="5010149" cy="204322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Key features and benefits (easier syntax, modularity, integration with ARM).</a:t>
          </a:r>
        </a:p>
      </dsp:txBody>
      <dsp:txXfrm>
        <a:off x="99742" y="2276890"/>
        <a:ext cx="4810665" cy="18437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4A12B-BDA7-4A3E-9C38-28E1BD355EA7}">
      <dsp:nvSpPr>
        <dsp:cNvPr id="0" name=""/>
        <dsp:cNvSpPr/>
      </dsp:nvSpPr>
      <dsp:spPr>
        <a:xfrm>
          <a:off x="0" y="1906"/>
          <a:ext cx="6583197" cy="9660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14425C-1C09-42C0-BE17-E901FD41E99C}">
      <dsp:nvSpPr>
        <dsp:cNvPr id="0" name=""/>
        <dsp:cNvSpPr/>
      </dsp:nvSpPr>
      <dsp:spPr>
        <a:xfrm>
          <a:off x="292235" y="219271"/>
          <a:ext cx="531337" cy="531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509AE-6143-45F5-942D-9F913B418870}">
      <dsp:nvSpPr>
        <dsp:cNvPr id="0" name=""/>
        <dsp:cNvSpPr/>
      </dsp:nvSpPr>
      <dsp:spPr>
        <a:xfrm>
          <a:off x="1115808" y="1906"/>
          <a:ext cx="5467389" cy="96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42" tIns="102242" rIns="102242" bIns="1022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Basic Structure</a:t>
          </a:r>
          <a:r>
            <a:rPr lang="en-US" sz="1900" kern="1200"/>
            <a:t>: Declare and initialize resources with Bicep.</a:t>
          </a:r>
        </a:p>
      </dsp:txBody>
      <dsp:txXfrm>
        <a:off x="1115808" y="1906"/>
        <a:ext cx="5467389" cy="966068"/>
      </dsp:txXfrm>
    </dsp:sp>
    <dsp:sp modelId="{8DDD166C-FCDF-433C-A8A3-E01D3FC8D1FE}">
      <dsp:nvSpPr>
        <dsp:cNvPr id="0" name=""/>
        <dsp:cNvSpPr/>
      </dsp:nvSpPr>
      <dsp:spPr>
        <a:xfrm>
          <a:off x="0" y="1209491"/>
          <a:ext cx="6583197" cy="9660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FE4B08-CD49-4632-BE66-110D72BC674F}">
      <dsp:nvSpPr>
        <dsp:cNvPr id="0" name=""/>
        <dsp:cNvSpPr/>
      </dsp:nvSpPr>
      <dsp:spPr>
        <a:xfrm>
          <a:off x="292235" y="1426856"/>
          <a:ext cx="531337" cy="5313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24780-5B96-49D9-8114-24CA2FF3DF32}">
      <dsp:nvSpPr>
        <dsp:cNvPr id="0" name=""/>
        <dsp:cNvSpPr/>
      </dsp:nvSpPr>
      <dsp:spPr>
        <a:xfrm>
          <a:off x="1115808" y="1209491"/>
          <a:ext cx="5467389" cy="96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42" tIns="102242" rIns="102242" bIns="1022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Variables and Parameters</a:t>
          </a:r>
          <a:r>
            <a:rPr lang="en-US" sz="1900" kern="1200"/>
            <a:t>: Using variables and parameters for dynamic values.</a:t>
          </a:r>
        </a:p>
      </dsp:txBody>
      <dsp:txXfrm>
        <a:off x="1115808" y="1209491"/>
        <a:ext cx="5467389" cy="966068"/>
      </dsp:txXfrm>
    </dsp:sp>
    <dsp:sp modelId="{54526986-53FA-4872-930B-20A3EDAF21B9}">
      <dsp:nvSpPr>
        <dsp:cNvPr id="0" name=""/>
        <dsp:cNvSpPr/>
      </dsp:nvSpPr>
      <dsp:spPr>
        <a:xfrm>
          <a:off x="0" y="2417077"/>
          <a:ext cx="6583197" cy="9660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4CACDB-EB07-450B-B8C1-6B83163D8AC5}">
      <dsp:nvSpPr>
        <dsp:cNvPr id="0" name=""/>
        <dsp:cNvSpPr/>
      </dsp:nvSpPr>
      <dsp:spPr>
        <a:xfrm>
          <a:off x="292235" y="2634442"/>
          <a:ext cx="531337" cy="5313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0D53D-C24E-4338-AF8B-8BFF21F8C0F7}">
      <dsp:nvSpPr>
        <dsp:cNvPr id="0" name=""/>
        <dsp:cNvSpPr/>
      </dsp:nvSpPr>
      <dsp:spPr>
        <a:xfrm>
          <a:off x="1115808" y="2417077"/>
          <a:ext cx="5467389" cy="96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42" tIns="102242" rIns="102242" bIns="1022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Outputs</a:t>
          </a:r>
          <a:r>
            <a:rPr lang="en-US" sz="1900" kern="1200"/>
            <a:t>: Defining and using outputs.</a:t>
          </a:r>
        </a:p>
      </dsp:txBody>
      <dsp:txXfrm>
        <a:off x="1115808" y="2417077"/>
        <a:ext cx="5467389" cy="966068"/>
      </dsp:txXfrm>
    </dsp:sp>
    <dsp:sp modelId="{B8A8D804-4C18-498E-977A-2FDC064356D7}">
      <dsp:nvSpPr>
        <dsp:cNvPr id="0" name=""/>
        <dsp:cNvSpPr/>
      </dsp:nvSpPr>
      <dsp:spPr>
        <a:xfrm>
          <a:off x="0" y="3624662"/>
          <a:ext cx="6583197" cy="96606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AD3D8-A4CD-4349-B729-5579F810EA6C}">
      <dsp:nvSpPr>
        <dsp:cNvPr id="0" name=""/>
        <dsp:cNvSpPr/>
      </dsp:nvSpPr>
      <dsp:spPr>
        <a:xfrm>
          <a:off x="292235" y="3842027"/>
          <a:ext cx="531337" cy="5313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310410-72D6-4387-A122-41706801E87E}">
      <dsp:nvSpPr>
        <dsp:cNvPr id="0" name=""/>
        <dsp:cNvSpPr/>
      </dsp:nvSpPr>
      <dsp:spPr>
        <a:xfrm>
          <a:off x="1115808" y="3624662"/>
          <a:ext cx="5467389" cy="9660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242" tIns="102242" rIns="102242" bIns="10224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Expressions and Loops</a:t>
          </a:r>
          <a:r>
            <a:rPr lang="en-US" sz="1900" kern="1200"/>
            <a:t>: Advanced syntax for handling complex requirements.</a:t>
          </a:r>
        </a:p>
      </dsp:txBody>
      <dsp:txXfrm>
        <a:off x="1115808" y="3624662"/>
        <a:ext cx="5467389" cy="966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01D12-4F45-F347-8D29-8BB509C50EE9}">
      <dsp:nvSpPr>
        <dsp:cNvPr id="0" name=""/>
        <dsp:cNvSpPr/>
      </dsp:nvSpPr>
      <dsp:spPr>
        <a:xfrm>
          <a:off x="0" y="52406"/>
          <a:ext cx="5010149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Organize code and make it reusable.</a:t>
          </a:r>
        </a:p>
      </dsp:txBody>
      <dsp:txXfrm>
        <a:off x="65539" y="117945"/>
        <a:ext cx="4879071" cy="1211496"/>
      </dsp:txXfrm>
    </dsp:sp>
    <dsp:sp modelId="{D86D3C27-ED26-1D41-A5AC-A03A3A9EC2BC}">
      <dsp:nvSpPr>
        <dsp:cNvPr id="0" name=""/>
        <dsp:cNvSpPr/>
      </dsp:nvSpPr>
      <dsp:spPr>
        <a:xfrm>
          <a:off x="0" y="1464101"/>
          <a:ext cx="5010149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and share modules across different projects within your organization.</a:t>
          </a:r>
        </a:p>
      </dsp:txBody>
      <dsp:txXfrm>
        <a:off x="65539" y="1529640"/>
        <a:ext cx="4879071" cy="1211496"/>
      </dsp:txXfrm>
    </dsp:sp>
    <dsp:sp modelId="{AD34C157-5697-D949-B572-0C841AB6C3F8}">
      <dsp:nvSpPr>
        <dsp:cNvPr id="0" name=""/>
        <dsp:cNvSpPr/>
      </dsp:nvSpPr>
      <dsp:spPr>
        <a:xfrm>
          <a:off x="0" y="2875795"/>
          <a:ext cx="5010149" cy="13425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Use modules from the Azure Verified Modules (AVM) repository.</a:t>
          </a:r>
        </a:p>
      </dsp:txBody>
      <dsp:txXfrm>
        <a:off x="65539" y="2941334"/>
        <a:ext cx="4879071" cy="12114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F36F-D8FE-DD44-B3AF-E2B0EA8B1BD0}">
      <dsp:nvSpPr>
        <dsp:cNvPr id="0" name=""/>
        <dsp:cNvSpPr/>
      </dsp:nvSpPr>
      <dsp:spPr>
        <a:xfrm>
          <a:off x="2010092" y="1435"/>
          <a:ext cx="8040370" cy="1471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373654" rIns="156006" bIns="373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Name should be readable.</a:t>
          </a:r>
        </a:p>
      </dsp:txBody>
      <dsp:txXfrm>
        <a:off x="2010092" y="1435"/>
        <a:ext cx="8040370" cy="1471079"/>
      </dsp:txXfrm>
    </dsp:sp>
    <dsp:sp modelId="{CF9EB403-5C45-6147-9019-2A8545299609}">
      <dsp:nvSpPr>
        <dsp:cNvPr id="0" name=""/>
        <dsp:cNvSpPr/>
      </dsp:nvSpPr>
      <dsp:spPr>
        <a:xfrm>
          <a:off x="0" y="1435"/>
          <a:ext cx="2010092" cy="1471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45310" rIns="106367" bIns="1453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Naming</a:t>
          </a:r>
        </a:p>
      </dsp:txBody>
      <dsp:txXfrm>
        <a:off x="0" y="1435"/>
        <a:ext cx="2010092" cy="1471079"/>
      </dsp:txXfrm>
    </dsp:sp>
    <dsp:sp modelId="{5E005DFC-156C-E345-9BC4-02F922F41123}">
      <dsp:nvSpPr>
        <dsp:cNvPr id="0" name=""/>
        <dsp:cNvSpPr/>
      </dsp:nvSpPr>
      <dsp:spPr>
        <a:xfrm>
          <a:off x="2010092" y="1560778"/>
          <a:ext cx="8040370" cy="1471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373654" rIns="156006" bIns="373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the description attributes to expand as appropriate.  </a:t>
          </a:r>
        </a:p>
      </dsp:txBody>
      <dsp:txXfrm>
        <a:off x="2010092" y="1560778"/>
        <a:ext cx="8040370" cy="1471079"/>
      </dsp:txXfrm>
    </dsp:sp>
    <dsp:sp modelId="{65050238-52A8-534A-BA4A-355DAB4FACDA}">
      <dsp:nvSpPr>
        <dsp:cNvPr id="0" name=""/>
        <dsp:cNvSpPr/>
      </dsp:nvSpPr>
      <dsp:spPr>
        <a:xfrm>
          <a:off x="0" y="1560778"/>
          <a:ext cx="2010092" cy="1471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45310" rIns="106367" bIns="1453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Document</a:t>
          </a:r>
        </a:p>
      </dsp:txBody>
      <dsp:txXfrm>
        <a:off x="0" y="1560778"/>
        <a:ext cx="2010092" cy="1471079"/>
      </dsp:txXfrm>
    </dsp:sp>
    <dsp:sp modelId="{5E6FD6EE-B722-BD4C-B3AC-8E727EF7CD85}">
      <dsp:nvSpPr>
        <dsp:cNvPr id="0" name=""/>
        <dsp:cNvSpPr/>
      </dsp:nvSpPr>
      <dsp:spPr>
        <a:xfrm>
          <a:off x="2010092" y="3120122"/>
          <a:ext cx="8040370" cy="1471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373654" rIns="156006" bIns="37365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the allowed attribute sparingly as the constraints may become obsolete quickly.</a:t>
          </a:r>
        </a:p>
      </dsp:txBody>
      <dsp:txXfrm>
        <a:off x="2010092" y="3120122"/>
        <a:ext cx="8040370" cy="1471079"/>
      </dsp:txXfrm>
    </dsp:sp>
    <dsp:sp modelId="{06BD4706-9C00-7543-92BB-8AA05F426A0A}">
      <dsp:nvSpPr>
        <dsp:cNvPr id="0" name=""/>
        <dsp:cNvSpPr/>
      </dsp:nvSpPr>
      <dsp:spPr>
        <a:xfrm>
          <a:off x="0" y="3120122"/>
          <a:ext cx="2010092" cy="14710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45310" rIns="106367" bIns="1453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@allowed</a:t>
          </a:r>
        </a:p>
      </dsp:txBody>
      <dsp:txXfrm>
        <a:off x="0" y="3120122"/>
        <a:ext cx="2010092" cy="14710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F36F-D8FE-DD44-B3AF-E2B0EA8B1BD0}">
      <dsp:nvSpPr>
        <dsp:cNvPr id="0" name=""/>
        <dsp:cNvSpPr/>
      </dsp:nvSpPr>
      <dsp:spPr>
        <a:xfrm>
          <a:off x="2010092" y="35488"/>
          <a:ext cx="8040370" cy="22290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566177" rIns="156006" bIns="56617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Use camel case for variables and resources. For resources specifically try to follow the Azure Naming guidelines without sacrificing uniqueness.</a:t>
          </a:r>
        </a:p>
      </dsp:txBody>
      <dsp:txXfrm>
        <a:off x="2010092" y="35488"/>
        <a:ext cx="8040370" cy="2229043"/>
      </dsp:txXfrm>
    </dsp:sp>
    <dsp:sp modelId="{CF9EB403-5C45-6147-9019-2A8545299609}">
      <dsp:nvSpPr>
        <dsp:cNvPr id="0" name=""/>
        <dsp:cNvSpPr/>
      </dsp:nvSpPr>
      <dsp:spPr>
        <a:xfrm>
          <a:off x="0" y="403"/>
          <a:ext cx="2010092" cy="2229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220180" rIns="106367" bIns="2201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Naming</a:t>
          </a:r>
        </a:p>
      </dsp:txBody>
      <dsp:txXfrm>
        <a:off x="0" y="403"/>
        <a:ext cx="2010092" cy="2229043"/>
      </dsp:txXfrm>
    </dsp:sp>
    <dsp:sp modelId="{5E005DFC-156C-E345-9BC4-02F922F41123}">
      <dsp:nvSpPr>
        <dsp:cNvPr id="0" name=""/>
        <dsp:cNvSpPr/>
      </dsp:nvSpPr>
      <dsp:spPr>
        <a:xfrm>
          <a:off x="2010092" y="2363189"/>
          <a:ext cx="8040370" cy="22290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566177" rIns="156006" bIns="56617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the built-in </a:t>
          </a:r>
          <a:r>
            <a:rPr lang="en-US" sz="2400" kern="1200" dirty="0" err="1"/>
            <a:t>uniqueString</a:t>
          </a:r>
          <a:r>
            <a:rPr lang="en-US" sz="2400" kern="1200" dirty="0"/>
            <a:t> function to prevent name clashes across your environments.  </a:t>
          </a:r>
        </a:p>
      </dsp:txBody>
      <dsp:txXfrm>
        <a:off x="2010092" y="2363189"/>
        <a:ext cx="8040370" cy="2229043"/>
      </dsp:txXfrm>
    </dsp:sp>
    <dsp:sp modelId="{65050238-52A8-534A-BA4A-355DAB4FACDA}">
      <dsp:nvSpPr>
        <dsp:cNvPr id="0" name=""/>
        <dsp:cNvSpPr/>
      </dsp:nvSpPr>
      <dsp:spPr>
        <a:xfrm>
          <a:off x="0" y="2363189"/>
          <a:ext cx="2010092" cy="2229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220180" rIns="106367" bIns="2201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Unique</a:t>
          </a:r>
        </a:p>
      </dsp:txBody>
      <dsp:txXfrm>
        <a:off x="0" y="2363189"/>
        <a:ext cx="2010092" cy="22290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F36F-D8FE-DD44-B3AF-E2B0EA8B1BD0}">
      <dsp:nvSpPr>
        <dsp:cNvPr id="0" name=""/>
        <dsp:cNvSpPr/>
      </dsp:nvSpPr>
      <dsp:spPr>
        <a:xfrm>
          <a:off x="2010092" y="19397"/>
          <a:ext cx="8040370" cy="10977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278817" rIns="156006" bIns="2788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Instead of embedding complex expressions directly into resource properties, use variables to contain the expressions. </a:t>
          </a:r>
          <a:endParaRPr lang="en-US" sz="2400" kern="1200" dirty="0"/>
        </a:p>
      </dsp:txBody>
      <dsp:txXfrm>
        <a:off x="2010092" y="19397"/>
        <a:ext cx="8040370" cy="1097703"/>
      </dsp:txXfrm>
    </dsp:sp>
    <dsp:sp modelId="{CF9EB403-5C45-6147-9019-2A8545299609}">
      <dsp:nvSpPr>
        <dsp:cNvPr id="0" name=""/>
        <dsp:cNvSpPr/>
      </dsp:nvSpPr>
      <dsp:spPr>
        <a:xfrm>
          <a:off x="0" y="2119"/>
          <a:ext cx="2010092" cy="1097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08429" rIns="106367" bIns="10842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Complex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Expressions</a:t>
          </a:r>
        </a:p>
      </dsp:txBody>
      <dsp:txXfrm>
        <a:off x="0" y="2119"/>
        <a:ext cx="2010092" cy="1097703"/>
      </dsp:txXfrm>
    </dsp:sp>
    <dsp:sp modelId="{5E005DFC-156C-E345-9BC4-02F922F41123}">
      <dsp:nvSpPr>
        <dsp:cNvPr id="0" name=""/>
        <dsp:cNvSpPr/>
      </dsp:nvSpPr>
      <dsp:spPr>
        <a:xfrm>
          <a:off x="2010092" y="1165684"/>
          <a:ext cx="8040370" cy="10977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278817" rIns="156006" bIns="278817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New features in Azure services are sometimes available only in newer API versions.</a:t>
          </a:r>
          <a:endParaRPr lang="en-US" sz="2400" kern="1200" dirty="0"/>
        </a:p>
      </dsp:txBody>
      <dsp:txXfrm>
        <a:off x="2010092" y="1165684"/>
        <a:ext cx="8040370" cy="1097703"/>
      </dsp:txXfrm>
    </dsp:sp>
    <dsp:sp modelId="{65050238-52A8-534A-BA4A-355DAB4FACDA}">
      <dsp:nvSpPr>
        <dsp:cNvPr id="0" name=""/>
        <dsp:cNvSpPr/>
      </dsp:nvSpPr>
      <dsp:spPr>
        <a:xfrm>
          <a:off x="0" y="1165684"/>
          <a:ext cx="2010092" cy="1097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08429" rIns="106367" bIns="10842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 Versions</a:t>
          </a:r>
        </a:p>
      </dsp:txBody>
      <dsp:txXfrm>
        <a:off x="0" y="1165684"/>
        <a:ext cx="2010092" cy="1097703"/>
      </dsp:txXfrm>
    </dsp:sp>
    <dsp:sp modelId="{857C62D2-50EB-2A4A-ACD5-A0F208189A10}">
      <dsp:nvSpPr>
        <dsp:cNvPr id="0" name=""/>
        <dsp:cNvSpPr/>
      </dsp:nvSpPr>
      <dsp:spPr>
        <a:xfrm>
          <a:off x="2010092" y="2329249"/>
          <a:ext cx="8040370" cy="10977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278817" rIns="156006" bIns="2788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Prefer using implicit dependencies over explicit dependencies.</a:t>
          </a:r>
          <a:endParaRPr lang="en-US" sz="1900" kern="1200"/>
        </a:p>
      </dsp:txBody>
      <dsp:txXfrm>
        <a:off x="2010092" y="2329249"/>
        <a:ext cx="8040370" cy="1097703"/>
      </dsp:txXfrm>
    </dsp:sp>
    <dsp:sp modelId="{5EAF97AD-9932-FC47-93D5-2D5F364B8CA5}">
      <dsp:nvSpPr>
        <dsp:cNvPr id="0" name=""/>
        <dsp:cNvSpPr/>
      </dsp:nvSpPr>
      <dsp:spPr>
        <a:xfrm>
          <a:off x="0" y="2329249"/>
          <a:ext cx="2010092" cy="1097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08429" rIns="106367" bIns="10842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DependsOn</a:t>
          </a:r>
          <a:endParaRPr lang="en-US" sz="2300" kern="1200" dirty="0"/>
        </a:p>
      </dsp:txBody>
      <dsp:txXfrm>
        <a:off x="0" y="2329249"/>
        <a:ext cx="2010092" cy="1097703"/>
      </dsp:txXfrm>
    </dsp:sp>
    <dsp:sp modelId="{0D10F984-4138-214C-8191-A5A93BE0B065}">
      <dsp:nvSpPr>
        <dsp:cNvPr id="0" name=""/>
        <dsp:cNvSpPr/>
      </dsp:nvSpPr>
      <dsp:spPr>
        <a:xfrm>
          <a:off x="2010092" y="3492814"/>
          <a:ext cx="8040370" cy="109770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278817" rIns="156006" bIns="27881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Avoid nesting too many layers deep.</a:t>
          </a:r>
          <a:endParaRPr lang="en-US" sz="1900" kern="1200"/>
        </a:p>
      </dsp:txBody>
      <dsp:txXfrm>
        <a:off x="2010092" y="3492814"/>
        <a:ext cx="8040370" cy="1097703"/>
      </dsp:txXfrm>
    </dsp:sp>
    <dsp:sp modelId="{9619767D-381C-3341-B99C-E0FE0BF32484}">
      <dsp:nvSpPr>
        <dsp:cNvPr id="0" name=""/>
        <dsp:cNvSpPr/>
      </dsp:nvSpPr>
      <dsp:spPr>
        <a:xfrm>
          <a:off x="0" y="3492814"/>
          <a:ext cx="2010092" cy="10977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108429" rIns="106367" bIns="108429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Nesting</a:t>
          </a:r>
        </a:p>
      </dsp:txBody>
      <dsp:txXfrm>
        <a:off x="0" y="3492814"/>
        <a:ext cx="2010092" cy="109770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9F36F-D8FE-DD44-B3AF-E2B0EA8B1BD0}">
      <dsp:nvSpPr>
        <dsp:cNvPr id="0" name=""/>
        <dsp:cNvSpPr/>
      </dsp:nvSpPr>
      <dsp:spPr>
        <a:xfrm>
          <a:off x="2010092" y="2242"/>
          <a:ext cx="8040370" cy="458815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06" tIns="1165391" rIns="156006" bIns="116539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Make sure you don't create outputs for sensitive data. Output values can be accessed by anyone who has access to the deployment history. They're not appropriate for handling secrets.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i="0" kern="1200" dirty="0"/>
            <a:t>Instead of passing property values around through outputs, use the </a:t>
          </a:r>
          <a:r>
            <a:rPr lang="en-US" sz="2000" b="0" i="0" kern="1200" dirty="0">
              <a:hlinkClick xmlns:r="http://schemas.openxmlformats.org/officeDocument/2006/relationships" r:id="rId1"/>
            </a:rPr>
            <a:t>existing keyword</a:t>
          </a:r>
          <a:r>
            <a:rPr lang="en-US" sz="2000" b="0" i="0" kern="1200" dirty="0"/>
            <a:t> to look up properties of resources that already exist. It's a best practice to look up keys from other resources in this way instead of passing them around through outputs. You'll always get the most up-to-date data.</a:t>
          </a:r>
        </a:p>
      </dsp:txBody>
      <dsp:txXfrm>
        <a:off x="2010092" y="2242"/>
        <a:ext cx="8040370" cy="4588152"/>
      </dsp:txXfrm>
    </dsp:sp>
    <dsp:sp modelId="{CF9EB403-5C45-6147-9019-2A8545299609}">
      <dsp:nvSpPr>
        <dsp:cNvPr id="0" name=""/>
        <dsp:cNvSpPr/>
      </dsp:nvSpPr>
      <dsp:spPr>
        <a:xfrm>
          <a:off x="0" y="2242"/>
          <a:ext cx="2010092" cy="45881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367" tIns="453207" rIns="106367" bIns="453207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Sensitive </a:t>
          </a:r>
          <a:br>
            <a:rPr lang="en-US" sz="2800" kern="1200" dirty="0"/>
          </a:br>
          <a:r>
            <a:rPr lang="en-US" sz="2800" kern="1200" dirty="0"/>
            <a:t>Data</a:t>
          </a:r>
        </a:p>
      </dsp:txBody>
      <dsp:txXfrm>
        <a:off x="0" y="2242"/>
        <a:ext cx="2010092" cy="4588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4EE7F92-914B-CF41-B087-D6C3BA05B4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0C719-7E84-EE4E-8D7E-2433016B22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A4D962-ADC9-D043-BF28-7F16C5F2515B}" type="datetimeFigureOut">
              <a:rPr lang="en-US" smtClean="0"/>
              <a:t>1/16/25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3C4D7-4349-2443-BB2A-A1139A1B7D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9ACE5-8605-1344-B87A-0B6AD9ADD9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F50C7-EA23-C44E-9C49-0A77C0B1BC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32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F8EED-C830-064D-A6E2-A0080E5792B6}" type="datetimeFigureOut">
              <a:rPr lang="en-US" smtClean="0"/>
              <a:t>1/16/25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6FACD-0DEB-DA4E-8AB8-B9C9778ACE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59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Open Sans" panose="020F0502020204030204" pitchFamily="34" charset="0"/>
              </a:rPr>
              <a:t>Unlock the full potential of your Azure cloud environment with Bicep, Microsoft's powerful Infrastructure-as-Code (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Open Sans" panose="020F0502020204030204" pitchFamily="34" charset="0"/>
              </a:rPr>
              <a:t>IaC</a:t>
            </a:r>
            <a:r>
              <a:rPr lang="en-US" b="0" i="0" dirty="0">
                <a:solidFill>
                  <a:srgbClr val="111111"/>
                </a:solidFill>
                <a:effectLst/>
                <a:latin typeface="Open Sans" panose="020F0502020204030204" pitchFamily="34" charset="0"/>
              </a:rPr>
              <a:t>) language. In this session, we'll explore how Bicep simplifies the deployment of Azure resources by offering a more intuitive and readable syntax compared to traditional JSON templates.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Whether you're new to Infrastructure-as-Code or looking to enhance your current deployment practices, this presentation will equip you with the knowledge and tools needed to streamline your Azure resource management using Bicep. </a:t>
            </a:r>
            <a:r>
              <a:rPr lang="en-US" b="0" i="0">
                <a:solidFill>
                  <a:srgbClr val="111111"/>
                </a:solidFill>
                <a:effectLst/>
                <a:latin typeface="Open Sans" panose="020B0606030504020204" pitchFamily="34" charset="0"/>
              </a:rPr>
              <a:t>Bring your questions and get ready to take your Azure deployments to the next level!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58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5B534-679E-C112-2789-44B34B52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BACD25-E52A-1588-BF35-EA3F39F514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039EC-ED5D-FF95-ABF3-D63EE766B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Installation: Quick installation and setup for Bicep CLI and VS Code extension.</a:t>
            </a:r>
          </a:p>
          <a:p>
            <a:pPr lvl="0"/>
            <a:r>
              <a:rPr lang="en-US" dirty="0"/>
              <a:t>How to keep Bicep CLI updated.</a:t>
            </a:r>
          </a:p>
          <a:p>
            <a:pPr lvl="0"/>
            <a:r>
              <a:rPr lang="en-US" dirty="0"/>
              <a:t>Demo: Setting up and verifying Bicep in a development environment.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FBC2-34A6-77D8-4C58-CBF7D9745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47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0976-310A-0277-15CF-BC07F0F2A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060AA4-7853-4B8A-2B9C-C72A86D433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7B01A-8123-88D8-D193-05A31BD44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DD96-6F53-9F45-7267-219695E4E7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3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6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Showcase imperative code in Vault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Showcase declarative code in </a:t>
            </a:r>
            <a:r>
              <a:rPr lang="en-US" dirty="0" err="1"/>
              <a:t>Github</a:t>
            </a:r>
            <a:r>
              <a:rPr lang="en-US" dirty="0"/>
              <a:t> repository (bicep)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84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last bullet!</a:t>
            </a:r>
          </a:p>
          <a:p>
            <a:endParaRPr lang="en-US" dirty="0"/>
          </a:p>
          <a:p>
            <a:r>
              <a:rPr lang="en-US" dirty="0"/>
              <a:t>What is the best solution?</a:t>
            </a:r>
            <a:br>
              <a:rPr lang="en-US" dirty="0"/>
            </a:br>
            <a:r>
              <a:rPr lang="en-US" dirty="0"/>
              <a:t>Factors:</a:t>
            </a:r>
            <a:br>
              <a:rPr lang="en-US" dirty="0"/>
            </a:br>
            <a:r>
              <a:rPr lang="en-US" dirty="0"/>
              <a:t>- Team familiarity with tool.</a:t>
            </a:r>
          </a:p>
          <a:p>
            <a:r>
              <a:rPr lang="en-US" dirty="0"/>
              <a:t>- Current investment.</a:t>
            </a:r>
            <a:br>
              <a:rPr lang="en-US" dirty="0"/>
            </a:br>
            <a:r>
              <a:rPr lang="en-US" dirty="0"/>
              <a:t>- Single / Multi-Cloud Provider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1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opinion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would always choose Bicep over ARM, because declarative code is easier to manage than imperative.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would choose Terraform for cross cloud platform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17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Installation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Ecosystem tools: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Decompile from existing ARM.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Playground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Visualizer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2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8CA51-852C-8F22-734F-1EEF217FC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03C8E-37AC-6EF4-B3CF-DC3C794EB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A1A47-FF68-9927-9C11-4960F5C8C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13B2-FEBF-6092-D9EA-70D8958D43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82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45FAD-A7A3-7669-5C74-242C5D06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47AD8-4A59-2BE2-BFEF-033EBDA16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E6A78-C453-3855-A3E1-BD075EC5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Installation: Quick installation and setup for Bicep CLI and VS Code extension.</a:t>
            </a:r>
          </a:p>
          <a:p>
            <a:pPr lvl="0"/>
            <a:r>
              <a:rPr lang="en-US" dirty="0"/>
              <a:t>How to keep Bicep CLI updated.</a:t>
            </a:r>
          </a:p>
          <a:p>
            <a:pPr lvl="0"/>
            <a:r>
              <a:rPr lang="en-US" dirty="0"/>
              <a:t>Demo: Setting up and verifying Bicep in a development environment.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8C0E7-F880-AC94-83D1-61BC6F665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88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Practices out of the box:</a:t>
            </a:r>
          </a:p>
          <a:p>
            <a:r>
              <a:rPr lang="en-US" dirty="0"/>
              <a:t>For example:</a:t>
            </a:r>
          </a:p>
          <a:p>
            <a:pPr marL="228600" indent="-228600">
              <a:buAutoNum type="arabicPeriod"/>
            </a:pPr>
            <a:r>
              <a:rPr lang="en-US" dirty="0"/>
              <a:t>Lockdown (</a:t>
            </a:r>
            <a:r>
              <a:rPr lang="en-US" dirty="0" err="1"/>
              <a:t>Keyvault</a:t>
            </a:r>
            <a:r>
              <a:rPr lang="en-US" dirty="0"/>
              <a:t>, Storage)</a:t>
            </a:r>
          </a:p>
          <a:p>
            <a:pPr marL="228600" indent="-228600">
              <a:buAutoNum type="arabicPeriod"/>
            </a:pPr>
            <a:r>
              <a:rPr lang="en-US" dirty="0"/>
              <a:t>Redundancy.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B6FACD-0DEB-DA4E-8AB8-B9C9778ACE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5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AC6432F-66D6-964C-A568-BDA54565E1F6}"/>
              </a:ext>
            </a:extLst>
          </p:cNvPr>
          <p:cNvSpPr/>
          <p:nvPr userDrawn="1"/>
        </p:nvSpPr>
        <p:spPr>
          <a:xfrm>
            <a:off x="10182895" y="6207617"/>
            <a:ext cx="2009104" cy="6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8E25B-60E1-054B-A0AD-DCFBE64816FD}"/>
              </a:ext>
            </a:extLst>
          </p:cNvPr>
          <p:cNvSpPr/>
          <p:nvPr userDrawn="1"/>
        </p:nvSpPr>
        <p:spPr>
          <a:xfrm>
            <a:off x="0" y="1108595"/>
            <a:ext cx="10564588" cy="50990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D7FAFAFE-CD07-2846-9CF6-CF885C4CD6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" y="1108595"/>
            <a:ext cx="10564588" cy="509902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E5C8900-7075-8C46-9CA6-E539D191CE81}"/>
              </a:ext>
            </a:extLst>
          </p:cNvPr>
          <p:cNvGrpSpPr/>
          <p:nvPr userDrawn="1"/>
        </p:nvGrpSpPr>
        <p:grpSpPr>
          <a:xfrm>
            <a:off x="2720898" y="1604839"/>
            <a:ext cx="9471102" cy="4184668"/>
            <a:chOff x="2883626" y="1824245"/>
            <a:chExt cx="9334500" cy="418466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AD5ED0-CB3D-9E43-8073-46B01815A79F}"/>
                </a:ext>
              </a:extLst>
            </p:cNvPr>
            <p:cNvSpPr/>
            <p:nvPr/>
          </p:nvSpPr>
          <p:spPr>
            <a:xfrm>
              <a:off x="2883626" y="1824245"/>
              <a:ext cx="9334500" cy="40785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AAB834-1F11-6745-BF7E-313E827867E5}"/>
                </a:ext>
              </a:extLst>
            </p:cNvPr>
            <p:cNvSpPr/>
            <p:nvPr/>
          </p:nvSpPr>
          <p:spPr>
            <a:xfrm>
              <a:off x="2883626" y="5588240"/>
              <a:ext cx="9334500" cy="4206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5D2CD8F-8C0E-2241-969A-5B6C3D97B0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8571" y="178439"/>
            <a:ext cx="3010915" cy="734663"/>
          </a:xfrm>
          <a:prstGeom prst="rect">
            <a:avLst/>
          </a:prstGeo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1EF4F39-9FB4-564C-9987-6580C5FC6A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8038" y="1604840"/>
            <a:ext cx="9061676" cy="290356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 i="0">
                <a:latin typeface="Montserrat ExtraBold" pitchFamily="2" charset="77"/>
              </a:defRPr>
            </a:lvl1pPr>
          </a:lstStyle>
          <a:p>
            <a:pPr lvl="0"/>
            <a:r>
              <a:rPr lang="en-US" dirty="0"/>
              <a:t>TITLE OR NAME OF THE DOCUMENT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D0638F02-4DCF-B045-9E90-C55C6FE1FB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8038" y="4546573"/>
            <a:ext cx="10051242" cy="82226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 err="1"/>
              <a:t>Infernored.com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43D4D0-7A2C-6243-9B41-1F2A662041C3}"/>
              </a:ext>
            </a:extLst>
          </p:cNvPr>
          <p:cNvCxnSpPr/>
          <p:nvPr userDrawn="1"/>
        </p:nvCxnSpPr>
        <p:spPr>
          <a:xfrm>
            <a:off x="3348038" y="4527488"/>
            <a:ext cx="8843961" cy="0"/>
          </a:xfrm>
          <a:prstGeom prst="line">
            <a:avLst/>
          </a:prstGeom>
          <a:ln w="158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0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break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58BE7A3-807F-034D-9A6C-DE6239750D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55A1BB3-D263-EE49-93A8-50B55CB2D0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Presentation Template Slide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3088ED3-04BB-014A-91E1-1C4E2092E6CA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AC742D-0F9C-8040-9BFA-AB5B0977F955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5351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E18FF42-146B-CD41-B5F1-C241480843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974E17B-18CA-F041-91EC-F2FF42FE57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Presentation Template Slide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13B5649-6EB8-8E43-92F0-C5C4CDEF7A64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F22EAC-63C2-4D4A-A20C-C1E57216EA2C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06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18BC25-14C4-7942-B496-B3B6EE049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est in </a:t>
            </a:r>
            <a:r>
              <a:rPr lang="en-US" dirty="0" err="1"/>
              <a:t>lectus</a:t>
            </a:r>
            <a:r>
              <a:rPr lang="en-US" dirty="0"/>
              <a:t> imperdiet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</a:p>
          <a:p>
            <a:pPr lvl="0"/>
            <a:r>
              <a:rPr lang="en-US" dirty="0"/>
              <a:t>Praesent rhoncus enim dolor, </a:t>
            </a:r>
            <a:r>
              <a:rPr lang="en-US" dirty="0" err="1"/>
              <a:t>vehicula</a:t>
            </a:r>
            <a:r>
              <a:rPr lang="en-US" dirty="0"/>
              <a:t> aliquet </a:t>
            </a:r>
            <a:r>
              <a:rPr lang="en-US" dirty="0" err="1"/>
              <a:t>quam</a:t>
            </a:r>
            <a:r>
              <a:rPr lang="en-US" dirty="0"/>
              <a:t> auctor dapibus. Integer sed orci in augue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Nulla tempor </a:t>
            </a:r>
            <a:r>
              <a:rPr lang="en-US" dirty="0" err="1"/>
              <a:t>fringilla</a:t>
            </a:r>
            <a:r>
              <a:rPr lang="en-US" dirty="0"/>
              <a:t> turpis, vitae mollis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est malesuada imperdiet. </a:t>
            </a:r>
          </a:p>
          <a:p>
            <a:pPr lvl="0"/>
            <a:r>
              <a:rPr lang="en-US" dirty="0"/>
              <a:t>Aliquam sit amet dolor mattis, </a:t>
            </a:r>
            <a:r>
              <a:rPr lang="en-US" dirty="0" err="1"/>
              <a:t>luctus</a:t>
            </a:r>
            <a:r>
              <a:rPr lang="en-US" dirty="0"/>
              <a:t> velit at, lacinia lacus. Fusce metus orci, volutpat nec dictum vel, tincidunt vitae </a:t>
            </a:r>
            <a:r>
              <a:rPr lang="en-US" dirty="0" err="1"/>
              <a:t>quam</a:t>
            </a:r>
            <a:r>
              <a:rPr lang="en-US" dirty="0"/>
              <a:t>. Nulla eros sapien, </a:t>
            </a:r>
            <a:r>
              <a:rPr lang="en-US" dirty="0" err="1"/>
              <a:t>hendrerit</a:t>
            </a:r>
            <a:r>
              <a:rPr lang="en-US" dirty="0"/>
              <a:t> vel commodo eu, eleifend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38744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D360617-85D5-F349-A934-ECE827E192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est in </a:t>
            </a:r>
            <a:r>
              <a:rPr lang="en-US" dirty="0" err="1"/>
              <a:t>lectus</a:t>
            </a:r>
            <a:r>
              <a:rPr lang="en-US" dirty="0"/>
              <a:t> imperdiet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</a:p>
          <a:p>
            <a:pPr lvl="0"/>
            <a:r>
              <a:rPr lang="en-US" dirty="0"/>
              <a:t>Praesent rhoncus enim dolor, </a:t>
            </a:r>
            <a:r>
              <a:rPr lang="en-US" dirty="0" err="1"/>
              <a:t>vehicula</a:t>
            </a:r>
            <a:r>
              <a:rPr lang="en-US" dirty="0"/>
              <a:t> aliquet </a:t>
            </a:r>
            <a:r>
              <a:rPr lang="en-US" dirty="0" err="1"/>
              <a:t>quam</a:t>
            </a:r>
            <a:r>
              <a:rPr lang="en-US" dirty="0"/>
              <a:t> auctor dapibus. Integer sed orci in augue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Nulla tempor </a:t>
            </a:r>
            <a:r>
              <a:rPr lang="en-US" dirty="0" err="1"/>
              <a:t>fringilla</a:t>
            </a:r>
            <a:r>
              <a:rPr lang="en-US" dirty="0"/>
              <a:t> turpis, vitae mollis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est malesuada imperdiet. </a:t>
            </a:r>
          </a:p>
          <a:p>
            <a:pPr lvl="0"/>
            <a:r>
              <a:rPr lang="en-US" dirty="0"/>
              <a:t>Aliquam sit amet dolor mattis, </a:t>
            </a:r>
            <a:r>
              <a:rPr lang="en-US" dirty="0" err="1"/>
              <a:t>luctus</a:t>
            </a:r>
            <a:r>
              <a:rPr lang="en-US" dirty="0"/>
              <a:t> velit at, lacinia lacus. Fusce metus orci, volutpat nec dictum vel, tincidunt vitae </a:t>
            </a:r>
            <a:r>
              <a:rPr lang="en-US" dirty="0" err="1"/>
              <a:t>quam</a:t>
            </a:r>
            <a:r>
              <a:rPr lang="en-US" dirty="0"/>
              <a:t>. Nulla eros sapien, </a:t>
            </a:r>
            <a:r>
              <a:rPr lang="en-US" dirty="0" err="1"/>
              <a:t>hendrerit</a:t>
            </a:r>
            <a:r>
              <a:rPr lang="en-US" dirty="0"/>
              <a:t> vel commodo eu, eleifend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46213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6DB9E8-532E-4040-8ECF-1C790962C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est in </a:t>
            </a:r>
            <a:r>
              <a:rPr lang="en-US" dirty="0" err="1"/>
              <a:t>lectus</a:t>
            </a:r>
            <a:r>
              <a:rPr lang="en-US" dirty="0"/>
              <a:t> imperdiet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</a:p>
          <a:p>
            <a:pPr lvl="0"/>
            <a:r>
              <a:rPr lang="en-US" dirty="0"/>
              <a:t>Praesent rhoncus enim dolor, </a:t>
            </a:r>
            <a:r>
              <a:rPr lang="en-US" dirty="0" err="1"/>
              <a:t>vehicula</a:t>
            </a:r>
            <a:r>
              <a:rPr lang="en-US" dirty="0"/>
              <a:t> aliquet </a:t>
            </a:r>
            <a:r>
              <a:rPr lang="en-US" dirty="0" err="1"/>
              <a:t>quam</a:t>
            </a:r>
            <a:r>
              <a:rPr lang="en-US" dirty="0"/>
              <a:t> auctor dapibus. Integer sed orci in augue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Nulla tempor </a:t>
            </a:r>
            <a:r>
              <a:rPr lang="en-US" dirty="0" err="1"/>
              <a:t>fringilla</a:t>
            </a:r>
            <a:r>
              <a:rPr lang="en-US" dirty="0"/>
              <a:t> turpis, vitae mollis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est malesuada imperdiet. </a:t>
            </a:r>
          </a:p>
          <a:p>
            <a:pPr lvl="0"/>
            <a:r>
              <a:rPr lang="en-US" dirty="0"/>
              <a:t>Aliquam sit amet dolor mattis, </a:t>
            </a:r>
            <a:r>
              <a:rPr lang="en-US" dirty="0" err="1"/>
              <a:t>luctus</a:t>
            </a:r>
            <a:r>
              <a:rPr lang="en-US" dirty="0"/>
              <a:t> velit at, lacinia lacus. Fusce metus orci, volutpat nec dictum vel, tincidunt vitae </a:t>
            </a:r>
            <a:r>
              <a:rPr lang="en-US" dirty="0" err="1"/>
              <a:t>quam</a:t>
            </a:r>
            <a:r>
              <a:rPr lang="en-US" dirty="0"/>
              <a:t>. Nulla eros sapien, </a:t>
            </a:r>
            <a:r>
              <a:rPr lang="en-US" dirty="0" err="1"/>
              <a:t>hendrerit</a:t>
            </a:r>
            <a:r>
              <a:rPr lang="en-US" dirty="0"/>
              <a:t> vel commodo eu, eleifend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5197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A273E32-3521-DA45-BD17-7416B3CC8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74972" y="2147680"/>
            <a:ext cx="3339588" cy="4069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goes here.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7134E48-F6FD-D04D-A573-72B81B1C43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2847" y="2530117"/>
            <a:ext cx="3339589" cy="54519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14187AC-3239-3047-82E3-9011C7051DB9}"/>
              </a:ext>
            </a:extLst>
          </p:cNvPr>
          <p:cNvSpPr/>
          <p:nvPr userDrawn="1"/>
        </p:nvSpPr>
        <p:spPr>
          <a:xfrm>
            <a:off x="1085447" y="1916923"/>
            <a:ext cx="1420237" cy="14202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206D3BEB-E9D5-4E4A-8FFA-25B473DE498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52610" y="2054985"/>
            <a:ext cx="1097204" cy="114329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675208D-BC18-4545-BD1C-B663948F7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72848" y="4437356"/>
            <a:ext cx="3339588" cy="4069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lang="en-US" sz="1800" b="0" i="0" kern="1200" dirty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Header for Icon goes here.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4DA406F-04BC-A649-AE7E-E04B8611B5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70723" y="4819793"/>
            <a:ext cx="3339589" cy="5451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lang="en-US" sz="1400" b="0" i="0" kern="1200" dirty="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Lorem ipsum dolor sit amet,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139F1A-30EE-864B-A052-EF6A02AE0707}"/>
              </a:ext>
            </a:extLst>
          </p:cNvPr>
          <p:cNvSpPr/>
          <p:nvPr userDrawn="1"/>
        </p:nvSpPr>
        <p:spPr>
          <a:xfrm>
            <a:off x="1085447" y="4154285"/>
            <a:ext cx="1420237" cy="14202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38918CC4-4CA1-5145-AAEC-895FB927C4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52610" y="4292347"/>
            <a:ext cx="1097204" cy="114329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E955526-1A2F-5E4A-BEC3-BE3493134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35212" y="2150129"/>
            <a:ext cx="3339588" cy="4069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lang="en-US" sz="1800" b="0" i="0" kern="1200" dirty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Header for Icon goes here.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DB49A4C-3269-C340-810F-6E5820264C6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33087" y="2532566"/>
            <a:ext cx="3339589" cy="59506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lang="en-US" sz="1400" b="0" i="0" kern="1200" dirty="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Lorem ipsum dolor sit amet,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D98C1B-2CCA-4A4D-926A-D4F486BE195C}"/>
              </a:ext>
            </a:extLst>
          </p:cNvPr>
          <p:cNvSpPr/>
          <p:nvPr userDrawn="1"/>
        </p:nvSpPr>
        <p:spPr>
          <a:xfrm>
            <a:off x="6445687" y="1916923"/>
            <a:ext cx="1420237" cy="14202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CFE62D36-B410-D14A-A149-FDF21E4AEC1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12850" y="2059101"/>
            <a:ext cx="1097204" cy="113917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B7D8BF0-2797-1A48-A56E-D6FAA2E952C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33087" y="4437356"/>
            <a:ext cx="3339588" cy="40699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lang="en-US" sz="1800" b="0" i="0" kern="1200" dirty="0">
                <a:solidFill>
                  <a:schemeClr val="tx1"/>
                </a:solidFill>
                <a:latin typeface="Montserrat Medium" pitchFamily="2" charset="77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Header for Icon goes here.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FA4584DB-2BFC-AC42-8179-2974AFD83F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030962" y="4819793"/>
            <a:ext cx="3339589" cy="54519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lang="en-US" sz="1400" b="0" i="0" kern="1200" dirty="0">
                <a:solidFill>
                  <a:schemeClr val="tx1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Lorem ipsum dolor sit amet, consectetur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20976E-2730-414C-9BEB-D0D2F7EA6338}"/>
              </a:ext>
            </a:extLst>
          </p:cNvPr>
          <p:cNvSpPr/>
          <p:nvPr userDrawn="1"/>
        </p:nvSpPr>
        <p:spPr>
          <a:xfrm>
            <a:off x="6445687" y="4154285"/>
            <a:ext cx="1420237" cy="14202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FB3C40C0-206E-DA4B-A44B-18549D895F8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612850" y="4288332"/>
            <a:ext cx="1097204" cy="1076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30782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33F364E-8590-0E49-A543-F935AC4BB03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85851" y="1607736"/>
            <a:ext cx="5010150" cy="427077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779215-5CBB-EE4E-8B9E-8228F630D4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95392" y="1607736"/>
            <a:ext cx="4640915" cy="4270776"/>
          </a:xfrm>
          <a:prstGeom prst="rect">
            <a:avLst/>
          </a:prstGeom>
        </p:spPr>
        <p:txBody>
          <a:bodyPr anchor="ctr" anchorCtr="0"/>
          <a:lstStyle>
            <a:lvl1pPr marL="285750" indent="-28575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rhoncus enim dolor, </a:t>
            </a:r>
            <a:r>
              <a:rPr lang="en-US" dirty="0" err="1"/>
              <a:t>vehicula</a:t>
            </a:r>
            <a:r>
              <a:rPr lang="en-US" dirty="0"/>
              <a:t> aliquet </a:t>
            </a:r>
            <a:r>
              <a:rPr lang="en-US" dirty="0" err="1"/>
              <a:t>quam</a:t>
            </a:r>
            <a:r>
              <a:rPr lang="en-US" dirty="0"/>
              <a:t> auctor dapibus. Integer sed </a:t>
            </a:r>
            <a:r>
              <a:rPr lang="en-US" dirty="0" err="1"/>
              <a:t>orci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sit amet dolor mattis, </a:t>
            </a:r>
            <a:r>
              <a:rPr lang="en-US" dirty="0" err="1"/>
              <a:t>luctus</a:t>
            </a:r>
            <a:r>
              <a:rPr lang="en-US" dirty="0"/>
              <a:t> velit at, lacinia lacus. </a:t>
            </a:r>
          </a:p>
        </p:txBody>
      </p:sp>
    </p:spTree>
    <p:extLst>
      <p:ext uri="{BB962C8B-B14F-4D97-AF65-F5344CB8AC3E}">
        <p14:creationId xmlns:p14="http://schemas.microsoft.com/office/powerpoint/2010/main" val="19394275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967931C-B3FC-CD48-B441-57AEBCC46B5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1085850" y="1446213"/>
            <a:ext cx="10050463" cy="45926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3175392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2"/>
            <a:ext cx="12191999" cy="685799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4066" y="2453361"/>
            <a:ext cx="9461468" cy="221007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14000"/>
              </a:lnSpc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Vestibulum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magna. Cras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vel ex.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D008FB-B8C5-3847-A9CE-2E8C68A83B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132" y="772089"/>
            <a:ext cx="1879600" cy="1574800"/>
          </a:xfrm>
          <a:prstGeom prst="rect">
            <a:avLst/>
          </a:prstGeom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BD3C3253-14BA-B945-A27C-367829204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4066" y="4966082"/>
            <a:ext cx="9461468" cy="26478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—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904538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64E1E-5967-A649-A63B-3DF49277D9CE}"/>
              </a:ext>
            </a:extLst>
          </p:cNvPr>
          <p:cNvSpPr/>
          <p:nvPr userDrawn="1"/>
        </p:nvSpPr>
        <p:spPr>
          <a:xfrm>
            <a:off x="515155" y="6207617"/>
            <a:ext cx="2009104" cy="6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C95149-2E87-1749-8227-0AA4892477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570" y="463944"/>
            <a:ext cx="10056536" cy="687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528D0-65B4-0041-8114-6BC8DD5465FB}"/>
              </a:ext>
            </a:extLst>
          </p:cNvPr>
          <p:cNvSpPr/>
          <p:nvPr userDrawn="1"/>
        </p:nvSpPr>
        <p:spPr>
          <a:xfrm>
            <a:off x="0" y="3710629"/>
            <a:ext cx="12191999" cy="3267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B88550D-C03C-9141-95C2-7C79F03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" y="3710627"/>
            <a:ext cx="12191999" cy="32676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54FF81-B4E9-4546-8763-BB5BA1EE9097}"/>
              </a:ext>
            </a:extLst>
          </p:cNvPr>
          <p:cNvSpPr/>
          <p:nvPr userDrawn="1"/>
        </p:nvSpPr>
        <p:spPr>
          <a:xfrm>
            <a:off x="-1" y="6858000"/>
            <a:ext cx="12191998" cy="1804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1E2326-5B8B-674B-BCAF-DF765F9DFB91}"/>
              </a:ext>
            </a:extLst>
          </p:cNvPr>
          <p:cNvGrpSpPr/>
          <p:nvPr userDrawn="1"/>
        </p:nvGrpSpPr>
        <p:grpSpPr>
          <a:xfrm>
            <a:off x="914570" y="1661622"/>
            <a:ext cx="10515430" cy="4545994"/>
            <a:chOff x="914570" y="2253828"/>
            <a:chExt cx="11022850" cy="326766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849A3B29-1D4F-6941-9040-6FD19C6E4B76}"/>
                </a:ext>
              </a:extLst>
            </p:cNvPr>
            <p:cNvSpPr/>
            <p:nvPr userDrawn="1"/>
          </p:nvSpPr>
          <p:spPr>
            <a:xfrm>
              <a:off x="914570" y="2253828"/>
              <a:ext cx="3467019" cy="3267667"/>
            </a:xfrm>
            <a:prstGeom prst="roundRect">
              <a:avLst>
                <a:gd name="adj" fmla="val 3412"/>
              </a:avLst>
            </a:prstGeom>
            <a:solidFill>
              <a:schemeClr val="bg1"/>
            </a:solidFill>
            <a:ln>
              <a:noFill/>
            </a:ln>
            <a:effectLst>
              <a:outerShdw blurRad="123264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BE8F872-FDF2-3E48-9173-2836AF4AF056}"/>
                </a:ext>
              </a:extLst>
            </p:cNvPr>
            <p:cNvSpPr/>
            <p:nvPr userDrawn="1"/>
          </p:nvSpPr>
          <p:spPr>
            <a:xfrm>
              <a:off x="4716549" y="2253828"/>
              <a:ext cx="3467019" cy="3267667"/>
            </a:xfrm>
            <a:prstGeom prst="roundRect">
              <a:avLst>
                <a:gd name="adj" fmla="val 3412"/>
              </a:avLst>
            </a:prstGeom>
            <a:solidFill>
              <a:schemeClr val="bg1"/>
            </a:solidFill>
            <a:ln>
              <a:noFill/>
            </a:ln>
            <a:effectLst>
              <a:outerShdw blurRad="123264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F5E14C9-3E1F-5D44-98C2-9B3836FE46D2}"/>
                </a:ext>
              </a:extLst>
            </p:cNvPr>
            <p:cNvSpPr/>
            <p:nvPr userDrawn="1"/>
          </p:nvSpPr>
          <p:spPr>
            <a:xfrm>
              <a:off x="8470401" y="2253828"/>
              <a:ext cx="3467019" cy="3267667"/>
            </a:xfrm>
            <a:prstGeom prst="roundRect">
              <a:avLst>
                <a:gd name="adj" fmla="val 3412"/>
              </a:avLst>
            </a:prstGeom>
            <a:solidFill>
              <a:schemeClr val="bg1"/>
            </a:solidFill>
            <a:ln>
              <a:noFill/>
            </a:ln>
            <a:effectLst>
              <a:outerShdw blurRad="123264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115C6B14-A15C-D94B-852D-1C794D28AD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94" y="3718466"/>
            <a:ext cx="2558637" cy="77045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D19D2F7-2413-804A-BE77-2FB6B2BD5D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8769" y="4446419"/>
            <a:ext cx="2584825" cy="15761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3B79C0-80E4-3641-AEE2-4FE6D5F65038}"/>
              </a:ext>
            </a:extLst>
          </p:cNvPr>
          <p:cNvSpPr/>
          <p:nvPr userDrawn="1"/>
        </p:nvSpPr>
        <p:spPr>
          <a:xfrm>
            <a:off x="1737517" y="1923517"/>
            <a:ext cx="1547327" cy="15473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749DEAE-9815-6A44-8936-9BEC56C2A1C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06629" y="3718466"/>
            <a:ext cx="2558637" cy="77045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4AFE7377-A114-3542-BC90-A2E47C1011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04504" y="4446419"/>
            <a:ext cx="2584825" cy="15761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E0CB7C-1A2C-6A4B-8F80-469B0C23074E}"/>
              </a:ext>
            </a:extLst>
          </p:cNvPr>
          <p:cNvSpPr/>
          <p:nvPr userDrawn="1"/>
        </p:nvSpPr>
        <p:spPr>
          <a:xfrm>
            <a:off x="5423252" y="1923517"/>
            <a:ext cx="1547327" cy="15473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4B2BF64C-4BCE-E64D-A2C1-5110CBCE18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22026" y="3718466"/>
            <a:ext cx="2558637" cy="770456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tx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0C73167-7433-F44A-B0C7-DBB5558E5E0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19901" y="4446419"/>
            <a:ext cx="2584825" cy="15761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879165-CBD5-7C40-A358-B42C7950DBA8}"/>
              </a:ext>
            </a:extLst>
          </p:cNvPr>
          <p:cNvSpPr/>
          <p:nvPr userDrawn="1"/>
        </p:nvSpPr>
        <p:spPr>
          <a:xfrm>
            <a:off x="9038649" y="1923517"/>
            <a:ext cx="1547327" cy="15473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E664CE-2B74-DB4D-98A2-513784AFE50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912938" y="2076995"/>
            <a:ext cx="1195387" cy="125403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D94D859-4F16-9C45-9807-9582AF278C4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2741" y="2076995"/>
            <a:ext cx="1195387" cy="125403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7">
            <a:extLst>
              <a:ext uri="{FF2B5EF4-FFF2-40B4-BE49-F238E27FC236}">
                <a16:creationId xmlns:a16="http://schemas.microsoft.com/office/drawing/2014/main" id="{6DBF1BF0-9806-6340-8536-20125B9335F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214070" y="2076995"/>
            <a:ext cx="1195387" cy="125403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44786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ext_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18BC25-14C4-7942-B496-B3B6EE049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tempor </a:t>
            </a:r>
            <a:r>
              <a:rPr lang="en-US" dirty="0" err="1"/>
              <a:t>fringilla</a:t>
            </a:r>
            <a:r>
              <a:rPr lang="en-US" dirty="0"/>
              <a:t> turpis, vitae </a:t>
            </a:r>
            <a:r>
              <a:rPr lang="en-US" dirty="0" err="1"/>
              <a:t>mollis</a:t>
            </a:r>
            <a:r>
              <a:rPr lang="en-US" dirty="0"/>
              <a:t>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sit amet dolor mattis,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at, lacinia lacus. </a:t>
            </a:r>
            <a:r>
              <a:rPr lang="en-US" dirty="0" err="1"/>
              <a:t>Fusce</a:t>
            </a:r>
            <a:r>
              <a:rPr lang="en-US" dirty="0"/>
              <a:t> metus </a:t>
            </a:r>
            <a:r>
              <a:rPr lang="en-US" dirty="0" err="1"/>
              <a:t>orci</a:t>
            </a:r>
            <a:r>
              <a:rPr lang="en-US" dirty="0"/>
              <a:t>, volutpat nec dictum vel, tincidunt vitae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eros sapien, </a:t>
            </a:r>
            <a:r>
              <a:rPr lang="en-US" dirty="0" err="1"/>
              <a:t>hendrerit</a:t>
            </a:r>
            <a:r>
              <a:rPr lang="en-US" dirty="0"/>
              <a:t> vel commodo eu, </a:t>
            </a:r>
            <a:r>
              <a:rPr lang="en-US" dirty="0" err="1"/>
              <a:t>eleifend</a:t>
            </a:r>
            <a:r>
              <a:rPr lang="en-US" dirty="0"/>
              <a:t>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3259172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64E1E-5967-A649-A63B-3DF49277D9CE}"/>
              </a:ext>
            </a:extLst>
          </p:cNvPr>
          <p:cNvSpPr/>
          <p:nvPr userDrawn="1"/>
        </p:nvSpPr>
        <p:spPr>
          <a:xfrm>
            <a:off x="515155" y="6207617"/>
            <a:ext cx="2009104" cy="6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44C612-B9EF-9548-A15D-486922000804}"/>
              </a:ext>
            </a:extLst>
          </p:cNvPr>
          <p:cNvSpPr/>
          <p:nvPr userDrawn="1"/>
        </p:nvSpPr>
        <p:spPr>
          <a:xfrm>
            <a:off x="0" y="0"/>
            <a:ext cx="70736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AC95149-2E87-1749-8227-0AA4892477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8835" y="2005851"/>
            <a:ext cx="4062946" cy="284629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InfernoRed Presentation Template Slide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83AAF2-279A-FF49-8D04-0C792D6C8B97}"/>
              </a:ext>
            </a:extLst>
          </p:cNvPr>
          <p:cNvGrpSpPr/>
          <p:nvPr userDrawn="1"/>
        </p:nvGrpSpPr>
        <p:grpSpPr>
          <a:xfrm>
            <a:off x="5853250" y="728988"/>
            <a:ext cx="6338750" cy="5400025"/>
            <a:chOff x="5853250" y="481263"/>
            <a:chExt cx="6338750" cy="54000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69CA1D4-1B57-8B40-881F-683BD0922617}"/>
                </a:ext>
              </a:extLst>
            </p:cNvPr>
            <p:cNvSpPr/>
            <p:nvPr userDrawn="1"/>
          </p:nvSpPr>
          <p:spPr>
            <a:xfrm>
              <a:off x="5853250" y="481263"/>
              <a:ext cx="6338750" cy="54000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0C2AD4AB-D7D5-EC48-9242-23482434F20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alphaModFix amt="4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853251" y="481263"/>
              <a:ext cx="6338749" cy="5400024"/>
            </a:xfrm>
            <a:prstGeom prst="rect">
              <a:avLst/>
            </a:prstGeom>
          </p:spPr>
        </p:pic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7BE6C88-F0A5-5241-89E0-2DC9A89DD8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09874" y="2005851"/>
            <a:ext cx="4620126" cy="33149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tempor </a:t>
            </a:r>
            <a:r>
              <a:rPr lang="en-US" dirty="0" err="1"/>
              <a:t>fringilla</a:t>
            </a:r>
            <a:r>
              <a:rPr lang="en-US" dirty="0"/>
              <a:t> turpis, vitae</a:t>
            </a:r>
          </a:p>
        </p:txBody>
      </p:sp>
    </p:spTree>
    <p:extLst>
      <p:ext uri="{BB962C8B-B14F-4D97-AF65-F5344CB8AC3E}">
        <p14:creationId xmlns:p14="http://schemas.microsoft.com/office/powerpoint/2010/main" val="2183014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infern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EC96C07-D025-CA48-85A8-86758BC7ECA4}"/>
              </a:ext>
            </a:extLst>
          </p:cNvPr>
          <p:cNvSpPr/>
          <p:nvPr userDrawn="1"/>
        </p:nvSpPr>
        <p:spPr>
          <a:xfrm>
            <a:off x="4296427" y="0"/>
            <a:ext cx="7895572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8000">
                <a:schemeClr val="accent1"/>
              </a:gs>
              <a:gs pos="61000">
                <a:schemeClr val="accent2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064E1E-5967-A649-A63B-3DF49277D9CE}"/>
              </a:ext>
            </a:extLst>
          </p:cNvPr>
          <p:cNvSpPr/>
          <p:nvPr userDrawn="1"/>
        </p:nvSpPr>
        <p:spPr>
          <a:xfrm>
            <a:off x="515155" y="6207617"/>
            <a:ext cx="2009104" cy="650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4648C9A-1F0F-EB4E-9369-E91347A2C4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1"/>
            <a:ext cx="4125077" cy="6857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884DE0-8F6B-534E-BA4F-7EB202DC98E8}"/>
              </a:ext>
            </a:extLst>
          </p:cNvPr>
          <p:cNvSpPr/>
          <p:nvPr userDrawn="1"/>
        </p:nvSpPr>
        <p:spPr>
          <a:xfrm>
            <a:off x="4951691" y="847462"/>
            <a:ext cx="1455371" cy="1455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776639C9-F290-F04D-BE01-EE0978FBD51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171977" y="1036478"/>
            <a:ext cx="1014798" cy="11458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95274F42-2823-B64A-B47B-B54E4F9581A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74352" y="1137238"/>
            <a:ext cx="4534085" cy="30406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BF84995-E057-424C-AA60-97FAACA305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74352" y="1447042"/>
            <a:ext cx="4534085" cy="6177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3466FC-EF21-7E45-9E85-5C676FFAB68D}"/>
              </a:ext>
            </a:extLst>
          </p:cNvPr>
          <p:cNvSpPr/>
          <p:nvPr userDrawn="1"/>
        </p:nvSpPr>
        <p:spPr>
          <a:xfrm>
            <a:off x="4951691" y="2701314"/>
            <a:ext cx="1455371" cy="1455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5EEE8A64-84B1-ED4B-853F-69C4D9427EB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71977" y="2934964"/>
            <a:ext cx="1014798" cy="104920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67F6DC3-16F4-4141-89B5-296E8053BF9E}"/>
              </a:ext>
            </a:extLst>
          </p:cNvPr>
          <p:cNvSpPr/>
          <p:nvPr userDrawn="1"/>
        </p:nvSpPr>
        <p:spPr>
          <a:xfrm>
            <a:off x="4951691" y="4592744"/>
            <a:ext cx="1455371" cy="14553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31AE3D8D-74E3-D649-BF88-70B4C544C9B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71977" y="4794068"/>
            <a:ext cx="1014798" cy="104300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95769E0-1CA3-D246-B06A-1E587D1425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74352" y="2934964"/>
            <a:ext cx="4534085" cy="30406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9CE2B9D-C153-B849-8D63-492523ECB4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74352" y="3244768"/>
            <a:ext cx="4534085" cy="6177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1DC63433-E70F-894E-BF02-897E6EF6F3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74352" y="4909545"/>
            <a:ext cx="4534085" cy="30406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pPr lvl="0"/>
            <a:r>
              <a:rPr lang="en-US" dirty="0"/>
              <a:t>Header for Icon Spot goes here.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C0E716E-9EEC-FD41-94A8-B14519F99C6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74352" y="5219349"/>
            <a:ext cx="4534085" cy="61772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</a:t>
            </a:r>
            <a:r>
              <a:rPr lang="en-US" dirty="0" err="1"/>
              <a:t>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336" userDrawn="1">
          <p15:clr>
            <a:srgbClr val="FBAE40"/>
          </p15:clr>
        </p15:guide>
        <p15:guide id="2" pos="76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tht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A759E-3DA3-8D44-A109-F3DA1A720379}"/>
              </a:ext>
            </a:extLst>
          </p:cNvPr>
          <p:cNvSpPr/>
          <p:nvPr userDrawn="1"/>
        </p:nvSpPr>
        <p:spPr>
          <a:xfrm>
            <a:off x="8279704" y="0"/>
            <a:ext cx="391229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6D416A-28FB-4041-92DC-2A7CBE457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4575" y="742015"/>
            <a:ext cx="4559888" cy="5373970"/>
          </a:xfrm>
          <a:prstGeom prst="rect">
            <a:avLst/>
          </a:prstGeom>
          <a:effectLst>
            <a:outerShdw blurRad="201399" dist="381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D15BFAA-FB15-6149-B456-2E56B4457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13B5DC6-F059-7A4F-B64D-859828CD89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E7F09F0-83F9-5D4A-A9D8-56366512D5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3742873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tht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A759E-3DA3-8D44-A109-F3DA1A720379}"/>
              </a:ext>
            </a:extLst>
          </p:cNvPr>
          <p:cNvSpPr/>
          <p:nvPr userDrawn="1"/>
        </p:nvSpPr>
        <p:spPr>
          <a:xfrm>
            <a:off x="8279704" y="0"/>
            <a:ext cx="3912296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6D416A-28FB-4041-92DC-2A7CBE457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4575" y="742015"/>
            <a:ext cx="4559888" cy="5373970"/>
          </a:xfrm>
          <a:prstGeom prst="rect">
            <a:avLst/>
          </a:prstGeom>
          <a:effectLst>
            <a:outerShdw blurRad="201399" dist="381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36D7FF8-75F3-D040-99B8-7935593084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9CA216-0704-424D-B7CD-EEC2364F7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DB8755F-F3FB-6843-819D-2B863AD861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2274256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tht image infe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A64C37-17C7-BC44-B119-BFED3669DC88}"/>
              </a:ext>
            </a:extLst>
          </p:cNvPr>
          <p:cNvSpPr/>
          <p:nvPr userDrawn="1"/>
        </p:nvSpPr>
        <p:spPr>
          <a:xfrm>
            <a:off x="8279701" y="0"/>
            <a:ext cx="3912297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8000">
                <a:schemeClr val="accent1"/>
              </a:gs>
              <a:gs pos="61000">
                <a:schemeClr val="accent2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6D416A-28FB-4041-92DC-2A7CBE457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4575" y="742015"/>
            <a:ext cx="4559888" cy="5373970"/>
          </a:xfrm>
          <a:prstGeom prst="rect">
            <a:avLst/>
          </a:prstGeom>
          <a:effectLst>
            <a:outerShdw blurRad="201399" dist="381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E15382-138E-6940-B257-26D98539BE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352C3C-13DF-FF44-AA09-D37DF0B45C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E091722-8178-074B-8798-F3B09F964C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3991066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tht im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A759E-3DA3-8D44-A109-F3DA1A720379}"/>
              </a:ext>
            </a:extLst>
          </p:cNvPr>
          <p:cNvSpPr/>
          <p:nvPr userDrawn="1"/>
        </p:nvSpPr>
        <p:spPr>
          <a:xfrm>
            <a:off x="8279704" y="0"/>
            <a:ext cx="391229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6D416A-28FB-4041-92DC-2A7CBE457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4575" y="742015"/>
            <a:ext cx="4559888" cy="5373970"/>
          </a:xfrm>
          <a:prstGeom prst="rect">
            <a:avLst/>
          </a:prstGeom>
          <a:effectLst>
            <a:outerShdw blurRad="201399" dist="381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7DAD01F-1340-3D44-B306-C8EC00B2F7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1D066C0-7337-4042-A46C-2119296C2B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7546FF-5831-4940-9814-F628E9EF19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13592815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tht imag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A759E-3DA3-8D44-A109-F3DA1A720379}"/>
              </a:ext>
            </a:extLst>
          </p:cNvPr>
          <p:cNvSpPr/>
          <p:nvPr userDrawn="1"/>
        </p:nvSpPr>
        <p:spPr>
          <a:xfrm>
            <a:off x="8279704" y="0"/>
            <a:ext cx="3912296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A6D416A-28FB-4041-92DC-2A7CBE4578F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14575" y="742015"/>
            <a:ext cx="4559888" cy="5373970"/>
          </a:xfrm>
          <a:prstGeom prst="rect">
            <a:avLst/>
          </a:prstGeom>
          <a:effectLst>
            <a:outerShdw blurRad="201399" dist="38100" dir="5400000" algn="t" rotWithShape="0">
              <a:prstClr val="black">
                <a:alpha val="34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44C025-718D-B84B-8A67-797C590338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734B0CB-0BB7-A443-8264-F6B5F52575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3B9592B-2DED-AA4C-9CCE-D042594FFB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1198146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4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3D1A266-BA2D-FB4F-8174-BC0B5110AD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78707" y="0"/>
            <a:ext cx="5513293" cy="6858000"/>
          </a:xfrm>
          <a:custGeom>
            <a:avLst/>
            <a:gdLst>
              <a:gd name="connsiteX0" fmla="*/ 3765726 w 5513293"/>
              <a:gd name="connsiteY0" fmla="*/ 4061012 h 6858000"/>
              <a:gd name="connsiteX1" fmla="*/ 5513293 w 5513293"/>
              <a:gd name="connsiteY1" fmla="*/ 4061012 h 6858000"/>
              <a:gd name="connsiteX2" fmla="*/ 5513293 w 5513293"/>
              <a:gd name="connsiteY2" fmla="*/ 6858000 h 6858000"/>
              <a:gd name="connsiteX3" fmla="*/ 3765726 w 5513293"/>
              <a:gd name="connsiteY3" fmla="*/ 6858000 h 6858000"/>
              <a:gd name="connsiteX4" fmla="*/ 0 w 5513293"/>
              <a:gd name="connsiteY4" fmla="*/ 4061012 h 6858000"/>
              <a:gd name="connsiteX5" fmla="*/ 1747566 w 5513293"/>
              <a:gd name="connsiteY5" fmla="*/ 4061012 h 6858000"/>
              <a:gd name="connsiteX6" fmla="*/ 1747566 w 5513293"/>
              <a:gd name="connsiteY6" fmla="*/ 6858000 h 6858000"/>
              <a:gd name="connsiteX7" fmla="*/ 0 w 5513293"/>
              <a:gd name="connsiteY7" fmla="*/ 6858000 h 6858000"/>
              <a:gd name="connsiteX8" fmla="*/ 1882862 w 5513293"/>
              <a:gd name="connsiteY8" fmla="*/ 2178424 h 6858000"/>
              <a:gd name="connsiteX9" fmla="*/ 3630429 w 5513293"/>
              <a:gd name="connsiteY9" fmla="*/ 2178424 h 6858000"/>
              <a:gd name="connsiteX10" fmla="*/ 3630429 w 5513293"/>
              <a:gd name="connsiteY10" fmla="*/ 6858000 h 6858000"/>
              <a:gd name="connsiteX11" fmla="*/ 1882862 w 5513293"/>
              <a:gd name="connsiteY11" fmla="*/ 6858000 h 6858000"/>
              <a:gd name="connsiteX12" fmla="*/ 0 w 5513293"/>
              <a:gd name="connsiteY12" fmla="*/ 1 h 6858000"/>
              <a:gd name="connsiteX13" fmla="*/ 1747566 w 5513293"/>
              <a:gd name="connsiteY13" fmla="*/ 1 h 6858000"/>
              <a:gd name="connsiteX14" fmla="*/ 1747566 w 5513293"/>
              <a:gd name="connsiteY14" fmla="*/ 3872753 h 6858000"/>
              <a:gd name="connsiteX15" fmla="*/ 0 w 5513293"/>
              <a:gd name="connsiteY15" fmla="*/ 3872753 h 6858000"/>
              <a:gd name="connsiteX16" fmla="*/ 3765726 w 5513293"/>
              <a:gd name="connsiteY16" fmla="*/ 0 h 6858000"/>
              <a:gd name="connsiteX17" fmla="*/ 5513293 w 5513293"/>
              <a:gd name="connsiteY17" fmla="*/ 0 h 6858000"/>
              <a:gd name="connsiteX18" fmla="*/ 5513293 w 5513293"/>
              <a:gd name="connsiteY18" fmla="*/ 3872753 h 6858000"/>
              <a:gd name="connsiteX19" fmla="*/ 3765726 w 5513293"/>
              <a:gd name="connsiteY19" fmla="*/ 3872753 h 6858000"/>
              <a:gd name="connsiteX20" fmla="*/ 1882862 w 5513293"/>
              <a:gd name="connsiteY20" fmla="*/ 0 h 6858000"/>
              <a:gd name="connsiteX21" fmla="*/ 3630429 w 5513293"/>
              <a:gd name="connsiteY21" fmla="*/ 0 h 6858000"/>
              <a:gd name="connsiteX22" fmla="*/ 3630429 w 5513293"/>
              <a:gd name="connsiteY22" fmla="*/ 2005851 h 6858000"/>
              <a:gd name="connsiteX23" fmla="*/ 1882862 w 5513293"/>
              <a:gd name="connsiteY23" fmla="*/ 20058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13293" h="6858000">
                <a:moveTo>
                  <a:pt x="3765726" y="4061012"/>
                </a:moveTo>
                <a:lnTo>
                  <a:pt x="5513293" y="4061012"/>
                </a:lnTo>
                <a:lnTo>
                  <a:pt x="5513293" y="6858000"/>
                </a:lnTo>
                <a:lnTo>
                  <a:pt x="3765726" y="6858000"/>
                </a:lnTo>
                <a:close/>
                <a:moveTo>
                  <a:pt x="0" y="4061012"/>
                </a:moveTo>
                <a:lnTo>
                  <a:pt x="1747566" y="4061012"/>
                </a:lnTo>
                <a:lnTo>
                  <a:pt x="1747566" y="6858000"/>
                </a:lnTo>
                <a:lnTo>
                  <a:pt x="0" y="6858000"/>
                </a:lnTo>
                <a:close/>
                <a:moveTo>
                  <a:pt x="1882862" y="2178424"/>
                </a:moveTo>
                <a:lnTo>
                  <a:pt x="3630429" y="2178424"/>
                </a:lnTo>
                <a:lnTo>
                  <a:pt x="3630429" y="6858000"/>
                </a:lnTo>
                <a:lnTo>
                  <a:pt x="1882862" y="6858000"/>
                </a:lnTo>
                <a:close/>
                <a:moveTo>
                  <a:pt x="0" y="1"/>
                </a:moveTo>
                <a:lnTo>
                  <a:pt x="1747566" y="1"/>
                </a:lnTo>
                <a:lnTo>
                  <a:pt x="1747566" y="3872753"/>
                </a:lnTo>
                <a:lnTo>
                  <a:pt x="0" y="3872753"/>
                </a:lnTo>
                <a:close/>
                <a:moveTo>
                  <a:pt x="3765726" y="0"/>
                </a:moveTo>
                <a:lnTo>
                  <a:pt x="5513293" y="0"/>
                </a:lnTo>
                <a:lnTo>
                  <a:pt x="5513293" y="3872753"/>
                </a:lnTo>
                <a:lnTo>
                  <a:pt x="3765726" y="3872753"/>
                </a:lnTo>
                <a:close/>
                <a:moveTo>
                  <a:pt x="1882862" y="0"/>
                </a:moveTo>
                <a:lnTo>
                  <a:pt x="3630429" y="0"/>
                </a:lnTo>
                <a:lnTo>
                  <a:pt x="3630429" y="2005851"/>
                </a:lnTo>
                <a:lnTo>
                  <a:pt x="1882862" y="20058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9B313E1-609D-FA4B-B4E7-CAF04FE013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7F1762-CDF9-7143-8E16-3958B1CF9B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A616859-3294-1A43-B23D-61659F99E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1461276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FDA8A0-5C54-EE4C-9E3C-A4173434C1EC}"/>
              </a:ext>
            </a:extLst>
          </p:cNvPr>
          <p:cNvSpPr/>
          <p:nvPr userDrawn="1"/>
        </p:nvSpPr>
        <p:spPr>
          <a:xfrm>
            <a:off x="0" y="6702250"/>
            <a:ext cx="12192000" cy="15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107B96E-A1A8-984C-AD37-7C77ED844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267200"/>
          </a:xfrm>
          <a:prstGeom prst="rect">
            <a:avLst/>
          </a:prstGeom>
          <a:effectLst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8674A6C-5DF3-1B48-A633-5DFD74B5BA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81100" y="5457247"/>
            <a:ext cx="10401300" cy="7220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286019E-F432-FD42-922B-D2AFC2BB3D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790153"/>
            <a:ext cx="10401300" cy="66709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1621545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ottom tex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4678DD6-6F22-3E4C-9A43-6F842F451575}"/>
              </a:ext>
            </a:extLst>
          </p:cNvPr>
          <p:cNvSpPr/>
          <p:nvPr userDrawn="1"/>
        </p:nvSpPr>
        <p:spPr>
          <a:xfrm>
            <a:off x="0" y="-277091"/>
            <a:ext cx="12192000" cy="48629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FDA8A0-5C54-EE4C-9E3C-A4173434C1EC}"/>
              </a:ext>
            </a:extLst>
          </p:cNvPr>
          <p:cNvSpPr/>
          <p:nvPr userDrawn="1"/>
        </p:nvSpPr>
        <p:spPr>
          <a:xfrm>
            <a:off x="0" y="6702250"/>
            <a:ext cx="12192000" cy="15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Background pattern&#10;&#10;Description automatically generated">
            <a:extLst>
              <a:ext uri="{FF2B5EF4-FFF2-40B4-BE49-F238E27FC236}">
                <a16:creationId xmlns:a16="http://schemas.microsoft.com/office/drawing/2014/main" id="{0C7F9F5E-C5F0-7D4C-A21E-0DC3CC5D4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5" y="-277095"/>
            <a:ext cx="12191999" cy="486294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09C3ACB-0FA0-B541-9B2D-5AC165BDC0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72555" y="1306290"/>
            <a:ext cx="8245173" cy="134148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bg1"/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4D8ED5B-A8E5-F241-9CBB-F1CA994438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2791" y="591670"/>
            <a:ext cx="10004700" cy="64424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accent3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107B96E-A1A8-984C-AD37-7C77ED844E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53868" y="2937164"/>
            <a:ext cx="9282546" cy="33291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5547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ex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18BC25-14C4-7942-B496-B3B6EE049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tempor </a:t>
            </a:r>
            <a:r>
              <a:rPr lang="en-US" dirty="0" err="1"/>
              <a:t>fringilla</a:t>
            </a:r>
            <a:r>
              <a:rPr lang="en-US" dirty="0"/>
              <a:t> turpis, vitae </a:t>
            </a:r>
            <a:r>
              <a:rPr lang="en-US" dirty="0" err="1"/>
              <a:t>mollis</a:t>
            </a:r>
            <a:r>
              <a:rPr lang="en-US" dirty="0"/>
              <a:t>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sit amet dolor mattis,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at, lacinia lacus. </a:t>
            </a:r>
            <a:r>
              <a:rPr lang="en-US" dirty="0" err="1"/>
              <a:t>Fusce</a:t>
            </a:r>
            <a:r>
              <a:rPr lang="en-US" dirty="0"/>
              <a:t> metus </a:t>
            </a:r>
            <a:r>
              <a:rPr lang="en-US" dirty="0" err="1"/>
              <a:t>orci</a:t>
            </a:r>
            <a:r>
              <a:rPr lang="en-US" dirty="0"/>
              <a:t>, volutpat nec dictum vel, tincidunt vitae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eros sapien, </a:t>
            </a:r>
            <a:r>
              <a:rPr lang="en-US" dirty="0" err="1"/>
              <a:t>hendrerit</a:t>
            </a:r>
            <a:r>
              <a:rPr lang="en-US" dirty="0"/>
              <a:t> vel commodo eu, </a:t>
            </a:r>
            <a:r>
              <a:rPr lang="en-US" dirty="0" err="1"/>
              <a:t>eleifend</a:t>
            </a:r>
            <a:r>
              <a:rPr lang="en-US" dirty="0"/>
              <a:t>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7746915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FAE667CC-9D9D-7A4D-801F-88F3293D6BDF}"/>
              </a:ext>
            </a:extLst>
          </p:cNvPr>
          <p:cNvSpPr/>
          <p:nvPr userDrawn="1"/>
        </p:nvSpPr>
        <p:spPr>
          <a:xfrm>
            <a:off x="-409549" y="644524"/>
            <a:ext cx="5887004" cy="5887004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tx1">
              <a:alpha val="11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5C36555-F421-4443-A183-EB4E6F693F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78120" y="485498"/>
            <a:ext cx="5887004" cy="5887004"/>
          </a:xfrm>
          <a:custGeom>
            <a:avLst/>
            <a:gdLst>
              <a:gd name="connsiteX0" fmla="*/ 2889452 w 5464648"/>
              <a:gd name="connsiteY0" fmla="*/ 916592 h 5464648"/>
              <a:gd name="connsiteX1" fmla="*/ 1903022 w 5464648"/>
              <a:gd name="connsiteY1" fmla="*/ 2887269 h 5464648"/>
              <a:gd name="connsiteX2" fmla="*/ 2889452 w 5464648"/>
              <a:gd name="connsiteY2" fmla="*/ 916592 h 5464648"/>
              <a:gd name="connsiteX3" fmla="*/ 2732324 w 5464648"/>
              <a:gd name="connsiteY3" fmla="*/ 0 h 5464648"/>
              <a:gd name="connsiteX4" fmla="*/ 4663721 w 5464648"/>
              <a:gd name="connsiteY4" fmla="*/ 800930 h 5464648"/>
              <a:gd name="connsiteX5" fmla="*/ 5464648 w 5464648"/>
              <a:gd name="connsiteY5" fmla="*/ 2732324 h 5464648"/>
              <a:gd name="connsiteX6" fmla="*/ 4663721 w 5464648"/>
              <a:gd name="connsiteY6" fmla="*/ 4663721 h 5464648"/>
              <a:gd name="connsiteX7" fmla="*/ 2732324 w 5464648"/>
              <a:gd name="connsiteY7" fmla="*/ 5464648 h 5464648"/>
              <a:gd name="connsiteX8" fmla="*/ 1540752 w 5464648"/>
              <a:gd name="connsiteY8" fmla="*/ 4214153 h 5464648"/>
              <a:gd name="connsiteX9" fmla="*/ 3227723 w 5464648"/>
              <a:gd name="connsiteY9" fmla="*/ 2084162 h 5464648"/>
              <a:gd name="connsiteX10" fmla="*/ 2721413 w 5464648"/>
              <a:gd name="connsiteY10" fmla="*/ 3476513 h 5464648"/>
              <a:gd name="connsiteX11" fmla="*/ 3291010 w 5464648"/>
              <a:gd name="connsiteY11" fmla="*/ 4698638 h 5464648"/>
              <a:gd name="connsiteX12" fmla="*/ 4177051 w 5464648"/>
              <a:gd name="connsiteY12" fmla="*/ 4177051 h 5464648"/>
              <a:gd name="connsiteX13" fmla="*/ 4775020 w 5464648"/>
              <a:gd name="connsiteY13" fmla="*/ 2732324 h 5464648"/>
              <a:gd name="connsiteX14" fmla="*/ 4177051 w 5464648"/>
              <a:gd name="connsiteY14" fmla="*/ 1287597 h 5464648"/>
              <a:gd name="connsiteX15" fmla="*/ 2732324 w 5464648"/>
              <a:gd name="connsiteY15" fmla="*/ 689628 h 5464648"/>
              <a:gd name="connsiteX16" fmla="*/ 1287597 w 5464648"/>
              <a:gd name="connsiteY16" fmla="*/ 1285416 h 5464648"/>
              <a:gd name="connsiteX17" fmla="*/ 783471 w 5464648"/>
              <a:gd name="connsiteY17" fmla="*/ 4770655 h 5464648"/>
              <a:gd name="connsiteX18" fmla="*/ 0 w 5464648"/>
              <a:gd name="connsiteY18" fmla="*/ 2732324 h 5464648"/>
              <a:gd name="connsiteX19" fmla="*/ 800930 w 5464648"/>
              <a:gd name="connsiteY19" fmla="*/ 800930 h 5464648"/>
              <a:gd name="connsiteX20" fmla="*/ 2732324 w 5464648"/>
              <a:gd name="connsiteY20" fmla="*/ 0 h 546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64648" h="5464648">
                <a:moveTo>
                  <a:pt x="2889452" y="916592"/>
                </a:moveTo>
                <a:cubicBezTo>
                  <a:pt x="3524522" y="1979406"/>
                  <a:pt x="2623203" y="2577375"/>
                  <a:pt x="1903022" y="2887269"/>
                </a:cubicBezTo>
                <a:cubicBezTo>
                  <a:pt x="1903022" y="1346520"/>
                  <a:pt x="3066225" y="1654232"/>
                  <a:pt x="2889452" y="916592"/>
                </a:cubicBezTo>
                <a:close/>
                <a:moveTo>
                  <a:pt x="2732324" y="0"/>
                </a:moveTo>
                <a:cubicBezTo>
                  <a:pt x="3487423" y="0"/>
                  <a:pt x="4170505" y="305532"/>
                  <a:pt x="4663721" y="800930"/>
                </a:cubicBezTo>
                <a:cubicBezTo>
                  <a:pt x="5159117" y="1296326"/>
                  <a:pt x="5464648" y="1979409"/>
                  <a:pt x="5464648" y="2732324"/>
                </a:cubicBezTo>
                <a:cubicBezTo>
                  <a:pt x="5464648" y="3485242"/>
                  <a:pt x="5159117" y="4170505"/>
                  <a:pt x="4663721" y="4663721"/>
                </a:cubicBezTo>
                <a:cubicBezTo>
                  <a:pt x="4168322" y="5159117"/>
                  <a:pt x="3485242" y="5464648"/>
                  <a:pt x="2732324" y="5464648"/>
                </a:cubicBezTo>
                <a:cubicBezTo>
                  <a:pt x="1944491" y="5464648"/>
                  <a:pt x="1540752" y="4947428"/>
                  <a:pt x="1540752" y="4214153"/>
                </a:cubicBezTo>
                <a:cubicBezTo>
                  <a:pt x="1691336" y="3024761"/>
                  <a:pt x="2911278" y="3153522"/>
                  <a:pt x="3227723" y="2084162"/>
                </a:cubicBezTo>
                <a:cubicBezTo>
                  <a:pt x="3288829" y="2505358"/>
                  <a:pt x="3214628" y="3101145"/>
                  <a:pt x="2721413" y="3476513"/>
                </a:cubicBezTo>
                <a:cubicBezTo>
                  <a:pt x="1885566" y="4111580"/>
                  <a:pt x="2459529" y="4934334"/>
                  <a:pt x="3291010" y="4698638"/>
                </a:cubicBezTo>
                <a:cubicBezTo>
                  <a:pt x="3631459" y="4602614"/>
                  <a:pt x="3934810" y="4419295"/>
                  <a:pt x="4177051" y="4177051"/>
                </a:cubicBezTo>
                <a:cubicBezTo>
                  <a:pt x="4548054" y="3806049"/>
                  <a:pt x="4775020" y="3295375"/>
                  <a:pt x="4775020" y="2732324"/>
                </a:cubicBezTo>
                <a:cubicBezTo>
                  <a:pt x="4775020" y="2169274"/>
                  <a:pt x="4545873" y="1656418"/>
                  <a:pt x="4177051" y="1287597"/>
                </a:cubicBezTo>
                <a:cubicBezTo>
                  <a:pt x="3806049" y="916594"/>
                  <a:pt x="3295375" y="689628"/>
                  <a:pt x="2732324" y="689628"/>
                </a:cubicBezTo>
                <a:cubicBezTo>
                  <a:pt x="2169273" y="689628"/>
                  <a:pt x="1658599" y="916594"/>
                  <a:pt x="1287597" y="1285416"/>
                </a:cubicBezTo>
                <a:cubicBezTo>
                  <a:pt x="451751" y="2123445"/>
                  <a:pt x="183319" y="3642372"/>
                  <a:pt x="783471" y="4770655"/>
                </a:cubicBezTo>
                <a:cubicBezTo>
                  <a:pt x="185502" y="4146498"/>
                  <a:pt x="0" y="3452505"/>
                  <a:pt x="0" y="2732324"/>
                </a:cubicBezTo>
                <a:cubicBezTo>
                  <a:pt x="0" y="1977225"/>
                  <a:pt x="305532" y="1294145"/>
                  <a:pt x="800930" y="800930"/>
                </a:cubicBezTo>
                <a:cubicBezTo>
                  <a:pt x="1296326" y="305532"/>
                  <a:pt x="1979409" y="0"/>
                  <a:pt x="273232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18F74AA-06E5-284B-8845-1456A260D7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487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25C284-E6B7-1747-97D0-5B1462FC61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487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C90B60C-A20E-094C-9955-312F5CF66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487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83071069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gri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3D1A266-BA2D-FB4F-8174-BC0B5110AD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" y="0"/>
            <a:ext cx="5513293" cy="6858000"/>
          </a:xfrm>
          <a:custGeom>
            <a:avLst/>
            <a:gdLst>
              <a:gd name="connsiteX0" fmla="*/ 3765726 w 5513293"/>
              <a:gd name="connsiteY0" fmla="*/ 4061012 h 6858000"/>
              <a:gd name="connsiteX1" fmla="*/ 5513293 w 5513293"/>
              <a:gd name="connsiteY1" fmla="*/ 4061012 h 6858000"/>
              <a:gd name="connsiteX2" fmla="*/ 5513293 w 5513293"/>
              <a:gd name="connsiteY2" fmla="*/ 6858000 h 6858000"/>
              <a:gd name="connsiteX3" fmla="*/ 3765726 w 5513293"/>
              <a:gd name="connsiteY3" fmla="*/ 6858000 h 6858000"/>
              <a:gd name="connsiteX4" fmla="*/ 0 w 5513293"/>
              <a:gd name="connsiteY4" fmla="*/ 4061012 h 6858000"/>
              <a:gd name="connsiteX5" fmla="*/ 1747566 w 5513293"/>
              <a:gd name="connsiteY5" fmla="*/ 4061012 h 6858000"/>
              <a:gd name="connsiteX6" fmla="*/ 1747566 w 5513293"/>
              <a:gd name="connsiteY6" fmla="*/ 6858000 h 6858000"/>
              <a:gd name="connsiteX7" fmla="*/ 0 w 5513293"/>
              <a:gd name="connsiteY7" fmla="*/ 6858000 h 6858000"/>
              <a:gd name="connsiteX8" fmla="*/ 1882862 w 5513293"/>
              <a:gd name="connsiteY8" fmla="*/ 2178424 h 6858000"/>
              <a:gd name="connsiteX9" fmla="*/ 3630429 w 5513293"/>
              <a:gd name="connsiteY9" fmla="*/ 2178424 h 6858000"/>
              <a:gd name="connsiteX10" fmla="*/ 3630429 w 5513293"/>
              <a:gd name="connsiteY10" fmla="*/ 6858000 h 6858000"/>
              <a:gd name="connsiteX11" fmla="*/ 1882862 w 5513293"/>
              <a:gd name="connsiteY11" fmla="*/ 6858000 h 6858000"/>
              <a:gd name="connsiteX12" fmla="*/ 0 w 5513293"/>
              <a:gd name="connsiteY12" fmla="*/ 1 h 6858000"/>
              <a:gd name="connsiteX13" fmla="*/ 1747566 w 5513293"/>
              <a:gd name="connsiteY13" fmla="*/ 1 h 6858000"/>
              <a:gd name="connsiteX14" fmla="*/ 1747566 w 5513293"/>
              <a:gd name="connsiteY14" fmla="*/ 3872753 h 6858000"/>
              <a:gd name="connsiteX15" fmla="*/ 0 w 5513293"/>
              <a:gd name="connsiteY15" fmla="*/ 3872753 h 6858000"/>
              <a:gd name="connsiteX16" fmla="*/ 3765726 w 5513293"/>
              <a:gd name="connsiteY16" fmla="*/ 0 h 6858000"/>
              <a:gd name="connsiteX17" fmla="*/ 5513293 w 5513293"/>
              <a:gd name="connsiteY17" fmla="*/ 0 h 6858000"/>
              <a:gd name="connsiteX18" fmla="*/ 5513293 w 5513293"/>
              <a:gd name="connsiteY18" fmla="*/ 3872753 h 6858000"/>
              <a:gd name="connsiteX19" fmla="*/ 3765726 w 5513293"/>
              <a:gd name="connsiteY19" fmla="*/ 3872753 h 6858000"/>
              <a:gd name="connsiteX20" fmla="*/ 1882862 w 5513293"/>
              <a:gd name="connsiteY20" fmla="*/ 0 h 6858000"/>
              <a:gd name="connsiteX21" fmla="*/ 3630429 w 5513293"/>
              <a:gd name="connsiteY21" fmla="*/ 0 h 6858000"/>
              <a:gd name="connsiteX22" fmla="*/ 3630429 w 5513293"/>
              <a:gd name="connsiteY22" fmla="*/ 2005851 h 6858000"/>
              <a:gd name="connsiteX23" fmla="*/ 1882862 w 5513293"/>
              <a:gd name="connsiteY23" fmla="*/ 20058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13293" h="6858000">
                <a:moveTo>
                  <a:pt x="3765726" y="4061012"/>
                </a:moveTo>
                <a:lnTo>
                  <a:pt x="5513293" y="4061012"/>
                </a:lnTo>
                <a:lnTo>
                  <a:pt x="5513293" y="6858000"/>
                </a:lnTo>
                <a:lnTo>
                  <a:pt x="3765726" y="6858000"/>
                </a:lnTo>
                <a:close/>
                <a:moveTo>
                  <a:pt x="0" y="4061012"/>
                </a:moveTo>
                <a:lnTo>
                  <a:pt x="1747566" y="4061012"/>
                </a:lnTo>
                <a:lnTo>
                  <a:pt x="1747566" y="6858000"/>
                </a:lnTo>
                <a:lnTo>
                  <a:pt x="0" y="6858000"/>
                </a:lnTo>
                <a:close/>
                <a:moveTo>
                  <a:pt x="1882862" y="2178424"/>
                </a:moveTo>
                <a:lnTo>
                  <a:pt x="3630429" y="2178424"/>
                </a:lnTo>
                <a:lnTo>
                  <a:pt x="3630429" y="6858000"/>
                </a:lnTo>
                <a:lnTo>
                  <a:pt x="1882862" y="6858000"/>
                </a:lnTo>
                <a:close/>
                <a:moveTo>
                  <a:pt x="0" y="1"/>
                </a:moveTo>
                <a:lnTo>
                  <a:pt x="1747566" y="1"/>
                </a:lnTo>
                <a:lnTo>
                  <a:pt x="1747566" y="3872753"/>
                </a:lnTo>
                <a:lnTo>
                  <a:pt x="0" y="3872753"/>
                </a:lnTo>
                <a:close/>
                <a:moveTo>
                  <a:pt x="3765726" y="0"/>
                </a:moveTo>
                <a:lnTo>
                  <a:pt x="5513293" y="0"/>
                </a:lnTo>
                <a:lnTo>
                  <a:pt x="5513293" y="3872753"/>
                </a:lnTo>
                <a:lnTo>
                  <a:pt x="3765726" y="3872753"/>
                </a:lnTo>
                <a:close/>
                <a:moveTo>
                  <a:pt x="1882862" y="0"/>
                </a:moveTo>
                <a:lnTo>
                  <a:pt x="3630429" y="0"/>
                </a:lnTo>
                <a:lnTo>
                  <a:pt x="3630429" y="2005851"/>
                </a:lnTo>
                <a:lnTo>
                  <a:pt x="1882862" y="20058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1856B83-5FCB-A847-B606-DDA5C7A0B4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487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3E4DCEE-15E0-364D-BD7D-F9B0A4268E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487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904C62B5-0E7E-E143-AA13-D8CAFFC2AB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487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260087096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74AF4-1E49-7843-A45F-D2C3F9C2277F}"/>
              </a:ext>
            </a:extLst>
          </p:cNvPr>
          <p:cNvSpPr/>
          <p:nvPr userDrawn="1"/>
        </p:nvSpPr>
        <p:spPr>
          <a:xfrm>
            <a:off x="9856695" y="6266329"/>
            <a:ext cx="2335306" cy="591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A759E-3DA3-8D44-A109-F3DA1A720379}"/>
              </a:ext>
            </a:extLst>
          </p:cNvPr>
          <p:cNvSpPr/>
          <p:nvPr userDrawn="1"/>
        </p:nvSpPr>
        <p:spPr>
          <a:xfrm>
            <a:off x="9013656" y="0"/>
            <a:ext cx="317834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raphic 41">
            <a:extLst>
              <a:ext uri="{FF2B5EF4-FFF2-40B4-BE49-F238E27FC236}">
                <a16:creationId xmlns:a16="http://schemas.microsoft.com/office/drawing/2014/main" id="{19B13ABA-2764-A247-A698-78F28FC33780}"/>
              </a:ext>
            </a:extLst>
          </p:cNvPr>
          <p:cNvSpPr/>
          <p:nvPr userDrawn="1"/>
        </p:nvSpPr>
        <p:spPr>
          <a:xfrm>
            <a:off x="7455876" y="383536"/>
            <a:ext cx="3178343" cy="6036252"/>
          </a:xfrm>
          <a:custGeom>
            <a:avLst/>
            <a:gdLst>
              <a:gd name="connsiteX0" fmla="*/ 2676074 w 2695417"/>
              <a:gd name="connsiteY0" fmla="*/ 1713624 h 5591220"/>
              <a:gd name="connsiteX1" fmla="*/ 2695418 w 2695417"/>
              <a:gd name="connsiteY1" fmla="*/ 1680425 h 5591220"/>
              <a:gd name="connsiteX2" fmla="*/ 2695418 w 2695417"/>
              <a:gd name="connsiteY2" fmla="*/ 846849 h 5591220"/>
              <a:gd name="connsiteX3" fmla="*/ 2677584 w 2695417"/>
              <a:gd name="connsiteY3" fmla="*/ 813912 h 5591220"/>
              <a:gd name="connsiteX4" fmla="*/ 2656207 w 2695417"/>
              <a:gd name="connsiteY4" fmla="*/ 808858 h 5591220"/>
              <a:gd name="connsiteX5" fmla="*/ 2656207 w 2695417"/>
              <a:gd name="connsiteY5" fmla="*/ 289118 h 5591220"/>
              <a:gd name="connsiteX6" fmla="*/ 2367088 w 2695417"/>
              <a:gd name="connsiteY6" fmla="*/ 0 h 5591220"/>
              <a:gd name="connsiteX7" fmla="*/ 331234 w 2695417"/>
              <a:gd name="connsiteY7" fmla="*/ 0 h 5591220"/>
              <a:gd name="connsiteX8" fmla="*/ 42116 w 2695417"/>
              <a:gd name="connsiteY8" fmla="*/ 289118 h 5591220"/>
              <a:gd name="connsiteX9" fmla="*/ 42116 w 2695417"/>
              <a:gd name="connsiteY9" fmla="*/ 1032334 h 5591220"/>
              <a:gd name="connsiteX10" fmla="*/ 19344 w 2695417"/>
              <a:gd name="connsiteY10" fmla="*/ 1034018 h 5591220"/>
              <a:gd name="connsiteX11" fmla="*/ 0 w 2695417"/>
              <a:gd name="connsiteY11" fmla="*/ 1054844 h 5591220"/>
              <a:gd name="connsiteX12" fmla="*/ 0 w 2695417"/>
              <a:gd name="connsiteY12" fmla="*/ 1577982 h 5591220"/>
              <a:gd name="connsiteX13" fmla="*/ 17834 w 2695417"/>
              <a:gd name="connsiteY13" fmla="*/ 1598662 h 5591220"/>
              <a:gd name="connsiteX14" fmla="*/ 42116 w 2695417"/>
              <a:gd name="connsiteY14" fmla="*/ 1602263 h 5591220"/>
              <a:gd name="connsiteX15" fmla="*/ 42116 w 2695417"/>
              <a:gd name="connsiteY15" fmla="*/ 5302102 h 5591220"/>
              <a:gd name="connsiteX16" fmla="*/ 331234 w 2695417"/>
              <a:gd name="connsiteY16" fmla="*/ 5591221 h 5591220"/>
              <a:gd name="connsiteX17" fmla="*/ 2367059 w 2695417"/>
              <a:gd name="connsiteY17" fmla="*/ 5591221 h 5591220"/>
              <a:gd name="connsiteX18" fmla="*/ 2656177 w 2695417"/>
              <a:gd name="connsiteY18" fmla="*/ 5302102 h 5591220"/>
              <a:gd name="connsiteX19" fmla="*/ 2656177 w 2695417"/>
              <a:gd name="connsiteY19" fmla="*/ 2034053 h 5591220"/>
              <a:gd name="connsiteX20" fmla="*/ 2676045 w 2695417"/>
              <a:gd name="connsiteY20" fmla="*/ 2033414 h 5591220"/>
              <a:gd name="connsiteX21" fmla="*/ 2695389 w 2695417"/>
              <a:gd name="connsiteY21" fmla="*/ 2024236 h 5591220"/>
              <a:gd name="connsiteX22" fmla="*/ 2695389 w 2695417"/>
              <a:gd name="connsiteY22" fmla="*/ 1793557 h 5591220"/>
              <a:gd name="connsiteX23" fmla="*/ 2677555 w 2695417"/>
              <a:gd name="connsiteY23" fmla="*/ 1784436 h 5591220"/>
              <a:gd name="connsiteX24" fmla="*/ 2656177 w 2695417"/>
              <a:gd name="connsiteY24" fmla="*/ 1783042 h 5591220"/>
              <a:gd name="connsiteX25" fmla="*/ 2656177 w 2695417"/>
              <a:gd name="connsiteY25" fmla="*/ 1715976 h 5591220"/>
              <a:gd name="connsiteX26" fmla="*/ 2676074 w 2695417"/>
              <a:gd name="connsiteY26" fmla="*/ 1713624 h 559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95417" h="5591220">
                <a:moveTo>
                  <a:pt x="2676074" y="1713624"/>
                </a:moveTo>
                <a:cubicBezTo>
                  <a:pt x="2686995" y="1712346"/>
                  <a:pt x="2695418" y="1697852"/>
                  <a:pt x="2695418" y="1680425"/>
                </a:cubicBezTo>
                <a:lnTo>
                  <a:pt x="2695418" y="846849"/>
                </a:lnTo>
                <a:cubicBezTo>
                  <a:pt x="2695418" y="830351"/>
                  <a:pt x="2687837" y="816322"/>
                  <a:pt x="2677584" y="813912"/>
                </a:cubicBezTo>
                <a:lnTo>
                  <a:pt x="2656207" y="808858"/>
                </a:lnTo>
                <a:lnTo>
                  <a:pt x="2656207" y="289118"/>
                </a:lnTo>
                <a:cubicBezTo>
                  <a:pt x="2656207" y="129427"/>
                  <a:pt x="2526751" y="0"/>
                  <a:pt x="2367088" y="0"/>
                </a:cubicBezTo>
                <a:lnTo>
                  <a:pt x="331234" y="0"/>
                </a:lnTo>
                <a:cubicBezTo>
                  <a:pt x="171542" y="0"/>
                  <a:pt x="42116" y="129456"/>
                  <a:pt x="42116" y="289118"/>
                </a:cubicBezTo>
                <a:lnTo>
                  <a:pt x="42116" y="1032334"/>
                </a:lnTo>
                <a:lnTo>
                  <a:pt x="19344" y="1034018"/>
                </a:lnTo>
                <a:cubicBezTo>
                  <a:pt x="8423" y="1034831"/>
                  <a:pt x="0" y="1043923"/>
                  <a:pt x="0" y="1054844"/>
                </a:cubicBezTo>
                <a:lnTo>
                  <a:pt x="0" y="1577982"/>
                </a:lnTo>
                <a:cubicBezTo>
                  <a:pt x="0" y="1588351"/>
                  <a:pt x="7581" y="1597122"/>
                  <a:pt x="17834" y="1598662"/>
                </a:cubicBezTo>
                <a:lnTo>
                  <a:pt x="42116" y="1602263"/>
                </a:lnTo>
                <a:lnTo>
                  <a:pt x="42116" y="5302102"/>
                </a:lnTo>
                <a:cubicBezTo>
                  <a:pt x="42116" y="5461794"/>
                  <a:pt x="171572" y="5591221"/>
                  <a:pt x="331234" y="5591221"/>
                </a:cubicBezTo>
                <a:lnTo>
                  <a:pt x="2367059" y="5591221"/>
                </a:lnTo>
                <a:cubicBezTo>
                  <a:pt x="2526751" y="5591221"/>
                  <a:pt x="2656177" y="5461765"/>
                  <a:pt x="2656177" y="5302102"/>
                </a:cubicBezTo>
                <a:lnTo>
                  <a:pt x="2656177" y="2034053"/>
                </a:lnTo>
                <a:lnTo>
                  <a:pt x="2676045" y="2033414"/>
                </a:lnTo>
                <a:cubicBezTo>
                  <a:pt x="2686966" y="2033066"/>
                  <a:pt x="2695389" y="2029057"/>
                  <a:pt x="2695389" y="2024236"/>
                </a:cubicBezTo>
                <a:lnTo>
                  <a:pt x="2695389" y="1793557"/>
                </a:lnTo>
                <a:cubicBezTo>
                  <a:pt x="2695389" y="1788997"/>
                  <a:pt x="2687808" y="1785105"/>
                  <a:pt x="2677555" y="1784436"/>
                </a:cubicBezTo>
                <a:lnTo>
                  <a:pt x="2656177" y="1783042"/>
                </a:lnTo>
                <a:lnTo>
                  <a:pt x="2656177" y="1715976"/>
                </a:lnTo>
                <a:lnTo>
                  <a:pt x="2676074" y="1713624"/>
                </a:lnTo>
                <a:close/>
              </a:path>
            </a:pathLst>
          </a:custGeom>
          <a:solidFill>
            <a:srgbClr val="000000"/>
          </a:solidFill>
          <a:ln w="29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B965438-C431-7747-9C2D-993B93F694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2719" y="499718"/>
            <a:ext cx="2858696" cy="5766611"/>
          </a:xfrm>
          <a:custGeom>
            <a:avLst/>
            <a:gdLst>
              <a:gd name="connsiteX0" fmla="*/ 195040 w 2460179"/>
              <a:gd name="connsiteY0" fmla="*/ 0 h 5341459"/>
              <a:gd name="connsiteX1" fmla="*/ 2265139 w 2460179"/>
              <a:gd name="connsiteY1" fmla="*/ 0 h 5341459"/>
              <a:gd name="connsiteX2" fmla="*/ 2460179 w 2460179"/>
              <a:gd name="connsiteY2" fmla="*/ 195040 h 5341459"/>
              <a:gd name="connsiteX3" fmla="*/ 2460179 w 2460179"/>
              <a:gd name="connsiteY3" fmla="*/ 5146448 h 5341459"/>
              <a:gd name="connsiteX4" fmla="*/ 2265109 w 2460179"/>
              <a:gd name="connsiteY4" fmla="*/ 5341459 h 5341459"/>
              <a:gd name="connsiteX5" fmla="*/ 195040 w 2460179"/>
              <a:gd name="connsiteY5" fmla="*/ 5341459 h 5341459"/>
              <a:gd name="connsiteX6" fmla="*/ 0 w 2460179"/>
              <a:gd name="connsiteY6" fmla="*/ 5146419 h 5341459"/>
              <a:gd name="connsiteX7" fmla="*/ 0 w 2460179"/>
              <a:gd name="connsiteY7" fmla="*/ 195040 h 5341459"/>
              <a:gd name="connsiteX8" fmla="*/ 195040 w 2460179"/>
              <a:gd name="connsiteY8" fmla="*/ 0 h 53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0179" h="5341459">
                <a:moveTo>
                  <a:pt x="195040" y="0"/>
                </a:moveTo>
                <a:lnTo>
                  <a:pt x="2265139" y="0"/>
                </a:lnTo>
                <a:cubicBezTo>
                  <a:pt x="2372839" y="0"/>
                  <a:pt x="2460179" y="87311"/>
                  <a:pt x="2460179" y="195040"/>
                </a:cubicBezTo>
                <a:lnTo>
                  <a:pt x="2460179" y="5146448"/>
                </a:lnTo>
                <a:cubicBezTo>
                  <a:pt x="2460150" y="5254148"/>
                  <a:pt x="2372839" y="5341459"/>
                  <a:pt x="2265109" y="5341459"/>
                </a:cubicBezTo>
                <a:lnTo>
                  <a:pt x="195040" y="5341459"/>
                </a:lnTo>
                <a:cubicBezTo>
                  <a:pt x="87340" y="5341459"/>
                  <a:pt x="0" y="5254148"/>
                  <a:pt x="0" y="5146419"/>
                </a:cubicBezTo>
                <a:lnTo>
                  <a:pt x="0" y="195040"/>
                </a:lnTo>
                <a:cubicBezTo>
                  <a:pt x="0" y="87340"/>
                  <a:pt x="87311" y="0"/>
                  <a:pt x="19504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8CD81AB-A567-194C-B85C-93CABF8AED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279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2BB4255-12B0-6A4A-AF82-2E0CA33F7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9279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C0192F-B37A-414C-9914-F7930A9051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9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349619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image placehol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AFCA5-16CF-1D4A-BCB8-6155834774EA}"/>
              </a:ext>
            </a:extLst>
          </p:cNvPr>
          <p:cNvSpPr/>
          <p:nvPr userDrawn="1"/>
        </p:nvSpPr>
        <p:spPr>
          <a:xfrm>
            <a:off x="0" y="0"/>
            <a:ext cx="3178344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9196576-796C-5441-9356-1B5765740532}"/>
              </a:ext>
            </a:extLst>
          </p:cNvPr>
          <p:cNvSpPr/>
          <p:nvPr userDrawn="1"/>
        </p:nvSpPr>
        <p:spPr>
          <a:xfrm>
            <a:off x="0" y="1544437"/>
            <a:ext cx="5615077" cy="4716090"/>
          </a:xfrm>
          <a:custGeom>
            <a:avLst/>
            <a:gdLst>
              <a:gd name="connsiteX0" fmla="*/ 0 w 5615077"/>
              <a:gd name="connsiteY0" fmla="*/ 0 h 4716090"/>
              <a:gd name="connsiteX1" fmla="*/ 5476736 w 5615077"/>
              <a:gd name="connsiteY1" fmla="*/ 0 h 4716090"/>
              <a:gd name="connsiteX2" fmla="*/ 5615077 w 5615077"/>
              <a:gd name="connsiteY2" fmla="*/ 138385 h 4716090"/>
              <a:gd name="connsiteX3" fmla="*/ 5615077 w 5615077"/>
              <a:gd name="connsiteY3" fmla="*/ 4716090 h 4716090"/>
              <a:gd name="connsiteX4" fmla="*/ 0 w 5615077"/>
              <a:gd name="connsiteY4" fmla="*/ 4716090 h 4716090"/>
              <a:gd name="connsiteX5" fmla="*/ 0 w 5615077"/>
              <a:gd name="connsiteY5" fmla="*/ 0 h 4716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5077" h="4716090">
                <a:moveTo>
                  <a:pt x="0" y="0"/>
                </a:moveTo>
                <a:lnTo>
                  <a:pt x="5476736" y="0"/>
                </a:lnTo>
                <a:cubicBezTo>
                  <a:pt x="5553142" y="0"/>
                  <a:pt x="5615077" y="61955"/>
                  <a:pt x="5615077" y="138385"/>
                </a:cubicBezTo>
                <a:lnTo>
                  <a:pt x="5615077" y="4716090"/>
                </a:lnTo>
                <a:lnTo>
                  <a:pt x="0" y="471609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28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9F66362-F44B-E54A-AD97-5649AA0755BF}"/>
              </a:ext>
            </a:extLst>
          </p:cNvPr>
          <p:cNvGrpSpPr/>
          <p:nvPr userDrawn="1"/>
        </p:nvGrpSpPr>
        <p:grpSpPr>
          <a:xfrm>
            <a:off x="0" y="6200264"/>
            <a:ext cx="6379133" cy="741143"/>
            <a:chOff x="0" y="6260525"/>
            <a:chExt cx="6379133" cy="741143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9F3D05F-1518-1B49-82F9-49AAB0C475F8}"/>
                </a:ext>
              </a:extLst>
            </p:cNvPr>
            <p:cNvSpPr/>
            <p:nvPr userDrawn="1"/>
          </p:nvSpPr>
          <p:spPr>
            <a:xfrm>
              <a:off x="0" y="6260525"/>
              <a:ext cx="6378855" cy="632518"/>
            </a:xfrm>
            <a:custGeom>
              <a:avLst/>
              <a:gdLst>
                <a:gd name="connsiteX0" fmla="*/ 0 w 6378855"/>
                <a:gd name="connsiteY0" fmla="*/ 0 h 632518"/>
                <a:gd name="connsiteX1" fmla="*/ 5615076 w 6378855"/>
                <a:gd name="connsiteY1" fmla="*/ 0 h 632518"/>
                <a:gd name="connsiteX2" fmla="*/ 6371926 w 6378855"/>
                <a:gd name="connsiteY2" fmla="*/ 600035 h 632518"/>
                <a:gd name="connsiteX3" fmla="*/ 6360611 w 6378855"/>
                <a:gd name="connsiteY3" fmla="*/ 632518 h 632518"/>
                <a:gd name="connsiteX4" fmla="*/ 0 w 6378855"/>
                <a:gd name="connsiteY4" fmla="*/ 628094 h 632518"/>
                <a:gd name="connsiteX5" fmla="*/ 0 w 6378855"/>
                <a:gd name="connsiteY5" fmla="*/ 0 h 63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8855" h="632518">
                  <a:moveTo>
                    <a:pt x="0" y="0"/>
                  </a:moveTo>
                  <a:lnTo>
                    <a:pt x="5615076" y="0"/>
                  </a:lnTo>
                  <a:lnTo>
                    <a:pt x="6371926" y="600035"/>
                  </a:lnTo>
                  <a:cubicBezTo>
                    <a:pt x="6385442" y="610747"/>
                    <a:pt x="6377860" y="632547"/>
                    <a:pt x="6360611" y="632518"/>
                  </a:cubicBezTo>
                  <a:lnTo>
                    <a:pt x="0" y="6280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F26613D-81C3-BE41-A7D8-2C4F66666745}"/>
                </a:ext>
              </a:extLst>
            </p:cNvPr>
            <p:cNvSpPr/>
            <p:nvPr/>
          </p:nvSpPr>
          <p:spPr>
            <a:xfrm>
              <a:off x="859981" y="6564510"/>
              <a:ext cx="2766781" cy="211341"/>
            </a:xfrm>
            <a:custGeom>
              <a:avLst/>
              <a:gdLst>
                <a:gd name="connsiteX0" fmla="*/ 0 w 2766781"/>
                <a:gd name="connsiteY0" fmla="*/ 211341 h 211341"/>
                <a:gd name="connsiteX1" fmla="*/ 104190 w 2766781"/>
                <a:gd name="connsiteY1" fmla="*/ 0 h 211341"/>
                <a:gd name="connsiteX2" fmla="*/ 2699898 w 2766781"/>
                <a:gd name="connsiteY2" fmla="*/ 0 h 211341"/>
                <a:gd name="connsiteX3" fmla="*/ 2766782 w 2766781"/>
                <a:gd name="connsiteY3" fmla="*/ 211341 h 211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6781" h="211341">
                  <a:moveTo>
                    <a:pt x="0" y="211341"/>
                  </a:moveTo>
                  <a:lnTo>
                    <a:pt x="104190" y="0"/>
                  </a:lnTo>
                  <a:lnTo>
                    <a:pt x="2699898" y="0"/>
                  </a:lnTo>
                  <a:lnTo>
                    <a:pt x="2766782" y="211341"/>
                  </a:lnTo>
                  <a:close/>
                </a:path>
              </a:pathLst>
            </a:custGeom>
            <a:solidFill>
              <a:schemeClr val="tx1"/>
            </a:solidFill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170BE9F-5297-D448-BF5B-A86870C218D2}"/>
                </a:ext>
              </a:extLst>
            </p:cNvPr>
            <p:cNvSpPr/>
            <p:nvPr userDrawn="1"/>
          </p:nvSpPr>
          <p:spPr>
            <a:xfrm>
              <a:off x="0" y="6260527"/>
              <a:ext cx="5335328" cy="258357"/>
            </a:xfrm>
            <a:custGeom>
              <a:avLst/>
              <a:gdLst>
                <a:gd name="connsiteX0" fmla="*/ 0 w 5335328"/>
                <a:gd name="connsiteY0" fmla="*/ 0 h 258357"/>
                <a:gd name="connsiteX1" fmla="*/ 5104288 w 5335328"/>
                <a:gd name="connsiteY1" fmla="*/ 0 h 258357"/>
                <a:gd name="connsiteX2" fmla="*/ 5335328 w 5335328"/>
                <a:gd name="connsiteY2" fmla="*/ 258357 h 258357"/>
                <a:gd name="connsiteX3" fmla="*/ 0 w 5335328"/>
                <a:gd name="connsiteY3" fmla="*/ 258357 h 258357"/>
                <a:gd name="connsiteX4" fmla="*/ 0 w 5335328"/>
                <a:gd name="connsiteY4" fmla="*/ 0 h 25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5328" h="258357">
                  <a:moveTo>
                    <a:pt x="0" y="0"/>
                  </a:moveTo>
                  <a:lnTo>
                    <a:pt x="5104288" y="0"/>
                  </a:lnTo>
                  <a:lnTo>
                    <a:pt x="5335328" y="258357"/>
                  </a:lnTo>
                  <a:lnTo>
                    <a:pt x="0" y="258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2BCB7ACE-8E4B-5B48-BAEA-620AEC9A7CE5}"/>
                </a:ext>
              </a:extLst>
            </p:cNvPr>
            <p:cNvSpPr/>
            <p:nvPr userDrawn="1"/>
          </p:nvSpPr>
          <p:spPr>
            <a:xfrm>
              <a:off x="0" y="6891655"/>
              <a:ext cx="6379133" cy="110013"/>
            </a:xfrm>
            <a:custGeom>
              <a:avLst/>
              <a:gdLst>
                <a:gd name="connsiteX0" fmla="*/ 0 w 6379133"/>
                <a:gd name="connsiteY0" fmla="*/ 0 h 110013"/>
                <a:gd name="connsiteX1" fmla="*/ 6379133 w 6379133"/>
                <a:gd name="connsiteY1" fmla="*/ 0 h 110013"/>
                <a:gd name="connsiteX2" fmla="*/ 6379133 w 6379133"/>
                <a:gd name="connsiteY2" fmla="*/ 110013 h 110013"/>
                <a:gd name="connsiteX3" fmla="*/ 0 w 6379133"/>
                <a:gd name="connsiteY3" fmla="*/ 110013 h 110013"/>
                <a:gd name="connsiteX4" fmla="*/ 0 w 6379133"/>
                <a:gd name="connsiteY4" fmla="*/ 0 h 11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79133" h="110013">
                  <a:moveTo>
                    <a:pt x="0" y="0"/>
                  </a:moveTo>
                  <a:lnTo>
                    <a:pt x="6379133" y="0"/>
                  </a:lnTo>
                  <a:lnTo>
                    <a:pt x="6379133" y="110013"/>
                  </a:lnTo>
                  <a:lnTo>
                    <a:pt x="0" y="110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1587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1DD3B861-7E94-B441-9C97-C227314FC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88279"/>
            <a:ext cx="5418274" cy="4248534"/>
          </a:xfrm>
          <a:custGeom>
            <a:avLst/>
            <a:gdLst>
              <a:gd name="connsiteX0" fmla="*/ 0 w 5418274"/>
              <a:gd name="connsiteY0" fmla="*/ 0 h 4248534"/>
              <a:gd name="connsiteX1" fmla="*/ 5418274 w 5418274"/>
              <a:gd name="connsiteY1" fmla="*/ 0 h 4248534"/>
              <a:gd name="connsiteX2" fmla="*/ 5418274 w 5418274"/>
              <a:gd name="connsiteY2" fmla="*/ 4248534 h 4248534"/>
              <a:gd name="connsiteX3" fmla="*/ 0 w 5418274"/>
              <a:gd name="connsiteY3" fmla="*/ 4248534 h 424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8274" h="4248534">
                <a:moveTo>
                  <a:pt x="0" y="0"/>
                </a:moveTo>
                <a:lnTo>
                  <a:pt x="5418274" y="0"/>
                </a:lnTo>
                <a:lnTo>
                  <a:pt x="5418274" y="4248534"/>
                </a:lnTo>
                <a:lnTo>
                  <a:pt x="0" y="424853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C477375-5591-984D-9039-EB1A97078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4871" y="3503410"/>
            <a:ext cx="5127945" cy="14231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Praesent rhoncus enim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49D15A3-ACB7-2C45-A098-F93F79D082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4871" y="2111573"/>
            <a:ext cx="4695085" cy="3138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90458DE2-B7B4-354B-8C3A-29CBDEAE0C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4871" y="2617242"/>
            <a:ext cx="5127945" cy="73734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2751926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8692817-B90F-E44C-B38C-19F58673A073}"/>
              </a:ext>
            </a:extLst>
          </p:cNvPr>
          <p:cNvSpPr/>
          <p:nvPr userDrawn="1"/>
        </p:nvSpPr>
        <p:spPr>
          <a:xfrm>
            <a:off x="0" y="0"/>
            <a:ext cx="12192000" cy="61237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raphic 41">
            <a:extLst>
              <a:ext uri="{FF2B5EF4-FFF2-40B4-BE49-F238E27FC236}">
                <a16:creationId xmlns:a16="http://schemas.microsoft.com/office/drawing/2014/main" id="{EF08337A-D5DC-6A4A-82E5-1748F29202FC}"/>
              </a:ext>
            </a:extLst>
          </p:cNvPr>
          <p:cNvSpPr/>
          <p:nvPr userDrawn="1"/>
        </p:nvSpPr>
        <p:spPr>
          <a:xfrm>
            <a:off x="1803723" y="1150599"/>
            <a:ext cx="2695417" cy="5591220"/>
          </a:xfrm>
          <a:custGeom>
            <a:avLst/>
            <a:gdLst>
              <a:gd name="connsiteX0" fmla="*/ 2676074 w 2695417"/>
              <a:gd name="connsiteY0" fmla="*/ 1713624 h 5591220"/>
              <a:gd name="connsiteX1" fmla="*/ 2695418 w 2695417"/>
              <a:gd name="connsiteY1" fmla="*/ 1680425 h 5591220"/>
              <a:gd name="connsiteX2" fmla="*/ 2695418 w 2695417"/>
              <a:gd name="connsiteY2" fmla="*/ 846849 h 5591220"/>
              <a:gd name="connsiteX3" fmla="*/ 2677584 w 2695417"/>
              <a:gd name="connsiteY3" fmla="*/ 813912 h 5591220"/>
              <a:gd name="connsiteX4" fmla="*/ 2656207 w 2695417"/>
              <a:gd name="connsiteY4" fmla="*/ 808858 h 5591220"/>
              <a:gd name="connsiteX5" fmla="*/ 2656207 w 2695417"/>
              <a:gd name="connsiteY5" fmla="*/ 289118 h 5591220"/>
              <a:gd name="connsiteX6" fmla="*/ 2367088 w 2695417"/>
              <a:gd name="connsiteY6" fmla="*/ 0 h 5591220"/>
              <a:gd name="connsiteX7" fmla="*/ 331234 w 2695417"/>
              <a:gd name="connsiteY7" fmla="*/ 0 h 5591220"/>
              <a:gd name="connsiteX8" fmla="*/ 42116 w 2695417"/>
              <a:gd name="connsiteY8" fmla="*/ 289118 h 5591220"/>
              <a:gd name="connsiteX9" fmla="*/ 42116 w 2695417"/>
              <a:gd name="connsiteY9" fmla="*/ 1032334 h 5591220"/>
              <a:gd name="connsiteX10" fmla="*/ 19344 w 2695417"/>
              <a:gd name="connsiteY10" fmla="*/ 1034018 h 5591220"/>
              <a:gd name="connsiteX11" fmla="*/ 0 w 2695417"/>
              <a:gd name="connsiteY11" fmla="*/ 1054844 h 5591220"/>
              <a:gd name="connsiteX12" fmla="*/ 0 w 2695417"/>
              <a:gd name="connsiteY12" fmla="*/ 1577982 h 5591220"/>
              <a:gd name="connsiteX13" fmla="*/ 17834 w 2695417"/>
              <a:gd name="connsiteY13" fmla="*/ 1598662 h 5591220"/>
              <a:gd name="connsiteX14" fmla="*/ 42116 w 2695417"/>
              <a:gd name="connsiteY14" fmla="*/ 1602263 h 5591220"/>
              <a:gd name="connsiteX15" fmla="*/ 42116 w 2695417"/>
              <a:gd name="connsiteY15" fmla="*/ 5302102 h 5591220"/>
              <a:gd name="connsiteX16" fmla="*/ 331234 w 2695417"/>
              <a:gd name="connsiteY16" fmla="*/ 5591221 h 5591220"/>
              <a:gd name="connsiteX17" fmla="*/ 2367059 w 2695417"/>
              <a:gd name="connsiteY17" fmla="*/ 5591221 h 5591220"/>
              <a:gd name="connsiteX18" fmla="*/ 2656177 w 2695417"/>
              <a:gd name="connsiteY18" fmla="*/ 5302102 h 5591220"/>
              <a:gd name="connsiteX19" fmla="*/ 2656177 w 2695417"/>
              <a:gd name="connsiteY19" fmla="*/ 2034053 h 5591220"/>
              <a:gd name="connsiteX20" fmla="*/ 2676045 w 2695417"/>
              <a:gd name="connsiteY20" fmla="*/ 2033414 h 5591220"/>
              <a:gd name="connsiteX21" fmla="*/ 2695389 w 2695417"/>
              <a:gd name="connsiteY21" fmla="*/ 2024236 h 5591220"/>
              <a:gd name="connsiteX22" fmla="*/ 2695389 w 2695417"/>
              <a:gd name="connsiteY22" fmla="*/ 1793557 h 5591220"/>
              <a:gd name="connsiteX23" fmla="*/ 2677555 w 2695417"/>
              <a:gd name="connsiteY23" fmla="*/ 1784436 h 5591220"/>
              <a:gd name="connsiteX24" fmla="*/ 2656177 w 2695417"/>
              <a:gd name="connsiteY24" fmla="*/ 1783042 h 5591220"/>
              <a:gd name="connsiteX25" fmla="*/ 2656177 w 2695417"/>
              <a:gd name="connsiteY25" fmla="*/ 1715976 h 5591220"/>
              <a:gd name="connsiteX26" fmla="*/ 2676074 w 2695417"/>
              <a:gd name="connsiteY26" fmla="*/ 1713624 h 559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95417" h="5591220">
                <a:moveTo>
                  <a:pt x="2676074" y="1713624"/>
                </a:moveTo>
                <a:cubicBezTo>
                  <a:pt x="2686995" y="1712346"/>
                  <a:pt x="2695418" y="1697852"/>
                  <a:pt x="2695418" y="1680425"/>
                </a:cubicBezTo>
                <a:lnTo>
                  <a:pt x="2695418" y="846849"/>
                </a:lnTo>
                <a:cubicBezTo>
                  <a:pt x="2695418" y="830351"/>
                  <a:pt x="2687837" y="816322"/>
                  <a:pt x="2677584" y="813912"/>
                </a:cubicBezTo>
                <a:lnTo>
                  <a:pt x="2656207" y="808858"/>
                </a:lnTo>
                <a:lnTo>
                  <a:pt x="2656207" y="289118"/>
                </a:lnTo>
                <a:cubicBezTo>
                  <a:pt x="2656207" y="129427"/>
                  <a:pt x="2526751" y="0"/>
                  <a:pt x="2367088" y="0"/>
                </a:cubicBezTo>
                <a:lnTo>
                  <a:pt x="331234" y="0"/>
                </a:lnTo>
                <a:cubicBezTo>
                  <a:pt x="171542" y="0"/>
                  <a:pt x="42116" y="129456"/>
                  <a:pt x="42116" y="289118"/>
                </a:cubicBezTo>
                <a:lnTo>
                  <a:pt x="42116" y="1032334"/>
                </a:lnTo>
                <a:lnTo>
                  <a:pt x="19344" y="1034018"/>
                </a:lnTo>
                <a:cubicBezTo>
                  <a:pt x="8423" y="1034831"/>
                  <a:pt x="0" y="1043923"/>
                  <a:pt x="0" y="1054844"/>
                </a:cubicBezTo>
                <a:lnTo>
                  <a:pt x="0" y="1577982"/>
                </a:lnTo>
                <a:cubicBezTo>
                  <a:pt x="0" y="1588351"/>
                  <a:pt x="7581" y="1597122"/>
                  <a:pt x="17834" y="1598662"/>
                </a:cubicBezTo>
                <a:lnTo>
                  <a:pt x="42116" y="1602263"/>
                </a:lnTo>
                <a:lnTo>
                  <a:pt x="42116" y="5302102"/>
                </a:lnTo>
                <a:cubicBezTo>
                  <a:pt x="42116" y="5461794"/>
                  <a:pt x="171572" y="5591221"/>
                  <a:pt x="331234" y="5591221"/>
                </a:cubicBezTo>
                <a:lnTo>
                  <a:pt x="2367059" y="5591221"/>
                </a:lnTo>
                <a:cubicBezTo>
                  <a:pt x="2526751" y="5591221"/>
                  <a:pt x="2656177" y="5461765"/>
                  <a:pt x="2656177" y="5302102"/>
                </a:cubicBezTo>
                <a:lnTo>
                  <a:pt x="2656177" y="2034053"/>
                </a:lnTo>
                <a:lnTo>
                  <a:pt x="2676045" y="2033414"/>
                </a:lnTo>
                <a:cubicBezTo>
                  <a:pt x="2686966" y="2033066"/>
                  <a:pt x="2695389" y="2029057"/>
                  <a:pt x="2695389" y="2024236"/>
                </a:cubicBezTo>
                <a:lnTo>
                  <a:pt x="2695389" y="1793557"/>
                </a:lnTo>
                <a:cubicBezTo>
                  <a:pt x="2695389" y="1788997"/>
                  <a:pt x="2687808" y="1785105"/>
                  <a:pt x="2677555" y="1784436"/>
                </a:cubicBezTo>
                <a:lnTo>
                  <a:pt x="2656177" y="1783042"/>
                </a:lnTo>
                <a:lnTo>
                  <a:pt x="2656177" y="1715976"/>
                </a:lnTo>
                <a:lnTo>
                  <a:pt x="2676074" y="1713624"/>
                </a:lnTo>
                <a:close/>
              </a:path>
            </a:pathLst>
          </a:custGeom>
          <a:solidFill>
            <a:srgbClr val="000000"/>
          </a:solidFill>
          <a:ln w="29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297AAC-0009-0F4B-8432-CA615F4EB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4262" y="1266781"/>
            <a:ext cx="2460179" cy="5341459"/>
          </a:xfrm>
          <a:custGeom>
            <a:avLst/>
            <a:gdLst>
              <a:gd name="connsiteX0" fmla="*/ 195040 w 2460179"/>
              <a:gd name="connsiteY0" fmla="*/ 0 h 5341459"/>
              <a:gd name="connsiteX1" fmla="*/ 2265139 w 2460179"/>
              <a:gd name="connsiteY1" fmla="*/ 0 h 5341459"/>
              <a:gd name="connsiteX2" fmla="*/ 2460179 w 2460179"/>
              <a:gd name="connsiteY2" fmla="*/ 195040 h 5341459"/>
              <a:gd name="connsiteX3" fmla="*/ 2460179 w 2460179"/>
              <a:gd name="connsiteY3" fmla="*/ 5146448 h 5341459"/>
              <a:gd name="connsiteX4" fmla="*/ 2265109 w 2460179"/>
              <a:gd name="connsiteY4" fmla="*/ 5341459 h 5341459"/>
              <a:gd name="connsiteX5" fmla="*/ 195040 w 2460179"/>
              <a:gd name="connsiteY5" fmla="*/ 5341459 h 5341459"/>
              <a:gd name="connsiteX6" fmla="*/ 0 w 2460179"/>
              <a:gd name="connsiteY6" fmla="*/ 5146419 h 5341459"/>
              <a:gd name="connsiteX7" fmla="*/ 0 w 2460179"/>
              <a:gd name="connsiteY7" fmla="*/ 195040 h 5341459"/>
              <a:gd name="connsiteX8" fmla="*/ 195040 w 2460179"/>
              <a:gd name="connsiteY8" fmla="*/ 0 h 53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0179" h="5341459">
                <a:moveTo>
                  <a:pt x="195040" y="0"/>
                </a:moveTo>
                <a:lnTo>
                  <a:pt x="2265139" y="0"/>
                </a:lnTo>
                <a:cubicBezTo>
                  <a:pt x="2372839" y="0"/>
                  <a:pt x="2460179" y="87311"/>
                  <a:pt x="2460179" y="195040"/>
                </a:cubicBezTo>
                <a:lnTo>
                  <a:pt x="2460179" y="5146448"/>
                </a:lnTo>
                <a:cubicBezTo>
                  <a:pt x="2460150" y="5254148"/>
                  <a:pt x="2372839" y="5341459"/>
                  <a:pt x="2265109" y="5341459"/>
                </a:cubicBezTo>
                <a:lnTo>
                  <a:pt x="195040" y="5341459"/>
                </a:lnTo>
                <a:cubicBezTo>
                  <a:pt x="87340" y="5341459"/>
                  <a:pt x="0" y="5254148"/>
                  <a:pt x="0" y="5146419"/>
                </a:cubicBezTo>
                <a:lnTo>
                  <a:pt x="0" y="195040"/>
                </a:lnTo>
                <a:cubicBezTo>
                  <a:pt x="0" y="87340"/>
                  <a:pt x="87311" y="0"/>
                  <a:pt x="19504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Graphic 41">
            <a:extLst>
              <a:ext uri="{FF2B5EF4-FFF2-40B4-BE49-F238E27FC236}">
                <a16:creationId xmlns:a16="http://schemas.microsoft.com/office/drawing/2014/main" id="{B4D36D63-BF1E-C942-AC0C-85E4A7A4DC1A}"/>
              </a:ext>
            </a:extLst>
          </p:cNvPr>
          <p:cNvSpPr/>
          <p:nvPr userDrawn="1"/>
        </p:nvSpPr>
        <p:spPr>
          <a:xfrm>
            <a:off x="4713178" y="1150599"/>
            <a:ext cx="2695417" cy="5591220"/>
          </a:xfrm>
          <a:custGeom>
            <a:avLst/>
            <a:gdLst>
              <a:gd name="connsiteX0" fmla="*/ 2676074 w 2695417"/>
              <a:gd name="connsiteY0" fmla="*/ 1713624 h 5591220"/>
              <a:gd name="connsiteX1" fmla="*/ 2695418 w 2695417"/>
              <a:gd name="connsiteY1" fmla="*/ 1680425 h 5591220"/>
              <a:gd name="connsiteX2" fmla="*/ 2695418 w 2695417"/>
              <a:gd name="connsiteY2" fmla="*/ 846849 h 5591220"/>
              <a:gd name="connsiteX3" fmla="*/ 2677584 w 2695417"/>
              <a:gd name="connsiteY3" fmla="*/ 813912 h 5591220"/>
              <a:gd name="connsiteX4" fmla="*/ 2656207 w 2695417"/>
              <a:gd name="connsiteY4" fmla="*/ 808858 h 5591220"/>
              <a:gd name="connsiteX5" fmla="*/ 2656207 w 2695417"/>
              <a:gd name="connsiteY5" fmla="*/ 289118 h 5591220"/>
              <a:gd name="connsiteX6" fmla="*/ 2367088 w 2695417"/>
              <a:gd name="connsiteY6" fmla="*/ 0 h 5591220"/>
              <a:gd name="connsiteX7" fmla="*/ 331234 w 2695417"/>
              <a:gd name="connsiteY7" fmla="*/ 0 h 5591220"/>
              <a:gd name="connsiteX8" fmla="*/ 42116 w 2695417"/>
              <a:gd name="connsiteY8" fmla="*/ 289118 h 5591220"/>
              <a:gd name="connsiteX9" fmla="*/ 42116 w 2695417"/>
              <a:gd name="connsiteY9" fmla="*/ 1032334 h 5591220"/>
              <a:gd name="connsiteX10" fmla="*/ 19344 w 2695417"/>
              <a:gd name="connsiteY10" fmla="*/ 1034018 h 5591220"/>
              <a:gd name="connsiteX11" fmla="*/ 0 w 2695417"/>
              <a:gd name="connsiteY11" fmla="*/ 1054844 h 5591220"/>
              <a:gd name="connsiteX12" fmla="*/ 0 w 2695417"/>
              <a:gd name="connsiteY12" fmla="*/ 1577982 h 5591220"/>
              <a:gd name="connsiteX13" fmla="*/ 17834 w 2695417"/>
              <a:gd name="connsiteY13" fmla="*/ 1598662 h 5591220"/>
              <a:gd name="connsiteX14" fmla="*/ 42116 w 2695417"/>
              <a:gd name="connsiteY14" fmla="*/ 1602263 h 5591220"/>
              <a:gd name="connsiteX15" fmla="*/ 42116 w 2695417"/>
              <a:gd name="connsiteY15" fmla="*/ 5302102 h 5591220"/>
              <a:gd name="connsiteX16" fmla="*/ 331234 w 2695417"/>
              <a:gd name="connsiteY16" fmla="*/ 5591221 h 5591220"/>
              <a:gd name="connsiteX17" fmla="*/ 2367059 w 2695417"/>
              <a:gd name="connsiteY17" fmla="*/ 5591221 h 5591220"/>
              <a:gd name="connsiteX18" fmla="*/ 2656177 w 2695417"/>
              <a:gd name="connsiteY18" fmla="*/ 5302102 h 5591220"/>
              <a:gd name="connsiteX19" fmla="*/ 2656177 w 2695417"/>
              <a:gd name="connsiteY19" fmla="*/ 2034053 h 5591220"/>
              <a:gd name="connsiteX20" fmla="*/ 2676045 w 2695417"/>
              <a:gd name="connsiteY20" fmla="*/ 2033414 h 5591220"/>
              <a:gd name="connsiteX21" fmla="*/ 2695389 w 2695417"/>
              <a:gd name="connsiteY21" fmla="*/ 2024236 h 5591220"/>
              <a:gd name="connsiteX22" fmla="*/ 2695389 w 2695417"/>
              <a:gd name="connsiteY22" fmla="*/ 1793557 h 5591220"/>
              <a:gd name="connsiteX23" fmla="*/ 2677555 w 2695417"/>
              <a:gd name="connsiteY23" fmla="*/ 1784436 h 5591220"/>
              <a:gd name="connsiteX24" fmla="*/ 2656177 w 2695417"/>
              <a:gd name="connsiteY24" fmla="*/ 1783042 h 5591220"/>
              <a:gd name="connsiteX25" fmla="*/ 2656177 w 2695417"/>
              <a:gd name="connsiteY25" fmla="*/ 1715976 h 5591220"/>
              <a:gd name="connsiteX26" fmla="*/ 2676074 w 2695417"/>
              <a:gd name="connsiteY26" fmla="*/ 1713624 h 559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95417" h="5591220">
                <a:moveTo>
                  <a:pt x="2676074" y="1713624"/>
                </a:moveTo>
                <a:cubicBezTo>
                  <a:pt x="2686995" y="1712346"/>
                  <a:pt x="2695418" y="1697852"/>
                  <a:pt x="2695418" y="1680425"/>
                </a:cubicBezTo>
                <a:lnTo>
                  <a:pt x="2695418" y="846849"/>
                </a:lnTo>
                <a:cubicBezTo>
                  <a:pt x="2695418" y="830351"/>
                  <a:pt x="2687837" y="816322"/>
                  <a:pt x="2677584" y="813912"/>
                </a:cubicBezTo>
                <a:lnTo>
                  <a:pt x="2656207" y="808858"/>
                </a:lnTo>
                <a:lnTo>
                  <a:pt x="2656207" y="289118"/>
                </a:lnTo>
                <a:cubicBezTo>
                  <a:pt x="2656207" y="129427"/>
                  <a:pt x="2526751" y="0"/>
                  <a:pt x="2367088" y="0"/>
                </a:cubicBezTo>
                <a:lnTo>
                  <a:pt x="331234" y="0"/>
                </a:lnTo>
                <a:cubicBezTo>
                  <a:pt x="171542" y="0"/>
                  <a:pt x="42116" y="129456"/>
                  <a:pt x="42116" y="289118"/>
                </a:cubicBezTo>
                <a:lnTo>
                  <a:pt x="42116" y="1032334"/>
                </a:lnTo>
                <a:lnTo>
                  <a:pt x="19344" y="1034018"/>
                </a:lnTo>
                <a:cubicBezTo>
                  <a:pt x="8423" y="1034831"/>
                  <a:pt x="0" y="1043923"/>
                  <a:pt x="0" y="1054844"/>
                </a:cubicBezTo>
                <a:lnTo>
                  <a:pt x="0" y="1577982"/>
                </a:lnTo>
                <a:cubicBezTo>
                  <a:pt x="0" y="1588351"/>
                  <a:pt x="7581" y="1597122"/>
                  <a:pt x="17834" y="1598662"/>
                </a:cubicBezTo>
                <a:lnTo>
                  <a:pt x="42116" y="1602263"/>
                </a:lnTo>
                <a:lnTo>
                  <a:pt x="42116" y="5302102"/>
                </a:lnTo>
                <a:cubicBezTo>
                  <a:pt x="42116" y="5461794"/>
                  <a:pt x="171572" y="5591221"/>
                  <a:pt x="331234" y="5591221"/>
                </a:cubicBezTo>
                <a:lnTo>
                  <a:pt x="2367059" y="5591221"/>
                </a:lnTo>
                <a:cubicBezTo>
                  <a:pt x="2526751" y="5591221"/>
                  <a:pt x="2656177" y="5461765"/>
                  <a:pt x="2656177" y="5302102"/>
                </a:cubicBezTo>
                <a:lnTo>
                  <a:pt x="2656177" y="2034053"/>
                </a:lnTo>
                <a:lnTo>
                  <a:pt x="2676045" y="2033414"/>
                </a:lnTo>
                <a:cubicBezTo>
                  <a:pt x="2686966" y="2033066"/>
                  <a:pt x="2695389" y="2029057"/>
                  <a:pt x="2695389" y="2024236"/>
                </a:cubicBezTo>
                <a:lnTo>
                  <a:pt x="2695389" y="1793557"/>
                </a:lnTo>
                <a:cubicBezTo>
                  <a:pt x="2695389" y="1788997"/>
                  <a:pt x="2687808" y="1785105"/>
                  <a:pt x="2677555" y="1784436"/>
                </a:cubicBezTo>
                <a:lnTo>
                  <a:pt x="2656177" y="1783042"/>
                </a:lnTo>
                <a:lnTo>
                  <a:pt x="2656177" y="1715976"/>
                </a:lnTo>
                <a:lnTo>
                  <a:pt x="2676074" y="1713624"/>
                </a:lnTo>
                <a:close/>
              </a:path>
            </a:pathLst>
          </a:custGeom>
          <a:solidFill>
            <a:srgbClr val="000000"/>
          </a:solidFill>
          <a:ln w="29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3BC6E-994E-E14D-BF51-E7CFBAE37AEA}"/>
              </a:ext>
            </a:extLst>
          </p:cNvPr>
          <p:cNvSpPr/>
          <p:nvPr userDrawn="1"/>
        </p:nvSpPr>
        <p:spPr>
          <a:xfrm>
            <a:off x="9947564" y="6123709"/>
            <a:ext cx="2244436" cy="734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3310E59-A034-B84A-A771-FB5A8A514C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3717" y="1266781"/>
            <a:ext cx="2460179" cy="5341459"/>
          </a:xfrm>
          <a:custGeom>
            <a:avLst/>
            <a:gdLst>
              <a:gd name="connsiteX0" fmla="*/ 195040 w 2460179"/>
              <a:gd name="connsiteY0" fmla="*/ 0 h 5341459"/>
              <a:gd name="connsiteX1" fmla="*/ 2265139 w 2460179"/>
              <a:gd name="connsiteY1" fmla="*/ 0 h 5341459"/>
              <a:gd name="connsiteX2" fmla="*/ 2460179 w 2460179"/>
              <a:gd name="connsiteY2" fmla="*/ 195040 h 5341459"/>
              <a:gd name="connsiteX3" fmla="*/ 2460179 w 2460179"/>
              <a:gd name="connsiteY3" fmla="*/ 5146448 h 5341459"/>
              <a:gd name="connsiteX4" fmla="*/ 2265109 w 2460179"/>
              <a:gd name="connsiteY4" fmla="*/ 5341459 h 5341459"/>
              <a:gd name="connsiteX5" fmla="*/ 195040 w 2460179"/>
              <a:gd name="connsiteY5" fmla="*/ 5341459 h 5341459"/>
              <a:gd name="connsiteX6" fmla="*/ 0 w 2460179"/>
              <a:gd name="connsiteY6" fmla="*/ 5146419 h 5341459"/>
              <a:gd name="connsiteX7" fmla="*/ 0 w 2460179"/>
              <a:gd name="connsiteY7" fmla="*/ 195040 h 5341459"/>
              <a:gd name="connsiteX8" fmla="*/ 195040 w 2460179"/>
              <a:gd name="connsiteY8" fmla="*/ 0 h 53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0179" h="5341459">
                <a:moveTo>
                  <a:pt x="195040" y="0"/>
                </a:moveTo>
                <a:lnTo>
                  <a:pt x="2265139" y="0"/>
                </a:lnTo>
                <a:cubicBezTo>
                  <a:pt x="2372839" y="0"/>
                  <a:pt x="2460179" y="87311"/>
                  <a:pt x="2460179" y="195040"/>
                </a:cubicBezTo>
                <a:lnTo>
                  <a:pt x="2460179" y="5146448"/>
                </a:lnTo>
                <a:cubicBezTo>
                  <a:pt x="2460150" y="5254148"/>
                  <a:pt x="2372839" y="5341459"/>
                  <a:pt x="2265109" y="5341459"/>
                </a:cubicBezTo>
                <a:lnTo>
                  <a:pt x="195040" y="5341459"/>
                </a:lnTo>
                <a:cubicBezTo>
                  <a:pt x="87340" y="5341459"/>
                  <a:pt x="0" y="5254148"/>
                  <a:pt x="0" y="5146419"/>
                </a:cubicBezTo>
                <a:lnTo>
                  <a:pt x="0" y="195040"/>
                </a:lnTo>
                <a:cubicBezTo>
                  <a:pt x="0" y="87340"/>
                  <a:pt x="87311" y="0"/>
                  <a:pt x="19504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Graphic 41">
            <a:extLst>
              <a:ext uri="{FF2B5EF4-FFF2-40B4-BE49-F238E27FC236}">
                <a16:creationId xmlns:a16="http://schemas.microsoft.com/office/drawing/2014/main" id="{5AC4EDAF-8F92-F44F-BB8D-2DFB891A46EF}"/>
              </a:ext>
            </a:extLst>
          </p:cNvPr>
          <p:cNvSpPr/>
          <p:nvPr userDrawn="1"/>
        </p:nvSpPr>
        <p:spPr>
          <a:xfrm>
            <a:off x="7678051" y="1150599"/>
            <a:ext cx="2695417" cy="5591220"/>
          </a:xfrm>
          <a:custGeom>
            <a:avLst/>
            <a:gdLst>
              <a:gd name="connsiteX0" fmla="*/ 2676074 w 2695417"/>
              <a:gd name="connsiteY0" fmla="*/ 1713624 h 5591220"/>
              <a:gd name="connsiteX1" fmla="*/ 2695418 w 2695417"/>
              <a:gd name="connsiteY1" fmla="*/ 1680425 h 5591220"/>
              <a:gd name="connsiteX2" fmla="*/ 2695418 w 2695417"/>
              <a:gd name="connsiteY2" fmla="*/ 846849 h 5591220"/>
              <a:gd name="connsiteX3" fmla="*/ 2677584 w 2695417"/>
              <a:gd name="connsiteY3" fmla="*/ 813912 h 5591220"/>
              <a:gd name="connsiteX4" fmla="*/ 2656207 w 2695417"/>
              <a:gd name="connsiteY4" fmla="*/ 808858 h 5591220"/>
              <a:gd name="connsiteX5" fmla="*/ 2656207 w 2695417"/>
              <a:gd name="connsiteY5" fmla="*/ 289118 h 5591220"/>
              <a:gd name="connsiteX6" fmla="*/ 2367088 w 2695417"/>
              <a:gd name="connsiteY6" fmla="*/ 0 h 5591220"/>
              <a:gd name="connsiteX7" fmla="*/ 331234 w 2695417"/>
              <a:gd name="connsiteY7" fmla="*/ 0 h 5591220"/>
              <a:gd name="connsiteX8" fmla="*/ 42116 w 2695417"/>
              <a:gd name="connsiteY8" fmla="*/ 289118 h 5591220"/>
              <a:gd name="connsiteX9" fmla="*/ 42116 w 2695417"/>
              <a:gd name="connsiteY9" fmla="*/ 1032334 h 5591220"/>
              <a:gd name="connsiteX10" fmla="*/ 19344 w 2695417"/>
              <a:gd name="connsiteY10" fmla="*/ 1034018 h 5591220"/>
              <a:gd name="connsiteX11" fmla="*/ 0 w 2695417"/>
              <a:gd name="connsiteY11" fmla="*/ 1054844 h 5591220"/>
              <a:gd name="connsiteX12" fmla="*/ 0 w 2695417"/>
              <a:gd name="connsiteY12" fmla="*/ 1577982 h 5591220"/>
              <a:gd name="connsiteX13" fmla="*/ 17834 w 2695417"/>
              <a:gd name="connsiteY13" fmla="*/ 1598662 h 5591220"/>
              <a:gd name="connsiteX14" fmla="*/ 42116 w 2695417"/>
              <a:gd name="connsiteY14" fmla="*/ 1602263 h 5591220"/>
              <a:gd name="connsiteX15" fmla="*/ 42116 w 2695417"/>
              <a:gd name="connsiteY15" fmla="*/ 5302102 h 5591220"/>
              <a:gd name="connsiteX16" fmla="*/ 331234 w 2695417"/>
              <a:gd name="connsiteY16" fmla="*/ 5591221 h 5591220"/>
              <a:gd name="connsiteX17" fmla="*/ 2367059 w 2695417"/>
              <a:gd name="connsiteY17" fmla="*/ 5591221 h 5591220"/>
              <a:gd name="connsiteX18" fmla="*/ 2656177 w 2695417"/>
              <a:gd name="connsiteY18" fmla="*/ 5302102 h 5591220"/>
              <a:gd name="connsiteX19" fmla="*/ 2656177 w 2695417"/>
              <a:gd name="connsiteY19" fmla="*/ 2034053 h 5591220"/>
              <a:gd name="connsiteX20" fmla="*/ 2676045 w 2695417"/>
              <a:gd name="connsiteY20" fmla="*/ 2033414 h 5591220"/>
              <a:gd name="connsiteX21" fmla="*/ 2695389 w 2695417"/>
              <a:gd name="connsiteY21" fmla="*/ 2024236 h 5591220"/>
              <a:gd name="connsiteX22" fmla="*/ 2695389 w 2695417"/>
              <a:gd name="connsiteY22" fmla="*/ 1793557 h 5591220"/>
              <a:gd name="connsiteX23" fmla="*/ 2677555 w 2695417"/>
              <a:gd name="connsiteY23" fmla="*/ 1784436 h 5591220"/>
              <a:gd name="connsiteX24" fmla="*/ 2656177 w 2695417"/>
              <a:gd name="connsiteY24" fmla="*/ 1783042 h 5591220"/>
              <a:gd name="connsiteX25" fmla="*/ 2656177 w 2695417"/>
              <a:gd name="connsiteY25" fmla="*/ 1715976 h 5591220"/>
              <a:gd name="connsiteX26" fmla="*/ 2676074 w 2695417"/>
              <a:gd name="connsiteY26" fmla="*/ 1713624 h 559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95417" h="5591220">
                <a:moveTo>
                  <a:pt x="2676074" y="1713624"/>
                </a:moveTo>
                <a:cubicBezTo>
                  <a:pt x="2686995" y="1712346"/>
                  <a:pt x="2695418" y="1697852"/>
                  <a:pt x="2695418" y="1680425"/>
                </a:cubicBezTo>
                <a:lnTo>
                  <a:pt x="2695418" y="846849"/>
                </a:lnTo>
                <a:cubicBezTo>
                  <a:pt x="2695418" y="830351"/>
                  <a:pt x="2687837" y="816322"/>
                  <a:pt x="2677584" y="813912"/>
                </a:cubicBezTo>
                <a:lnTo>
                  <a:pt x="2656207" y="808858"/>
                </a:lnTo>
                <a:lnTo>
                  <a:pt x="2656207" y="289118"/>
                </a:lnTo>
                <a:cubicBezTo>
                  <a:pt x="2656207" y="129427"/>
                  <a:pt x="2526751" y="0"/>
                  <a:pt x="2367088" y="0"/>
                </a:cubicBezTo>
                <a:lnTo>
                  <a:pt x="331234" y="0"/>
                </a:lnTo>
                <a:cubicBezTo>
                  <a:pt x="171542" y="0"/>
                  <a:pt x="42116" y="129456"/>
                  <a:pt x="42116" y="289118"/>
                </a:cubicBezTo>
                <a:lnTo>
                  <a:pt x="42116" y="1032334"/>
                </a:lnTo>
                <a:lnTo>
                  <a:pt x="19344" y="1034018"/>
                </a:lnTo>
                <a:cubicBezTo>
                  <a:pt x="8423" y="1034831"/>
                  <a:pt x="0" y="1043923"/>
                  <a:pt x="0" y="1054844"/>
                </a:cubicBezTo>
                <a:lnTo>
                  <a:pt x="0" y="1577982"/>
                </a:lnTo>
                <a:cubicBezTo>
                  <a:pt x="0" y="1588351"/>
                  <a:pt x="7581" y="1597122"/>
                  <a:pt x="17834" y="1598662"/>
                </a:cubicBezTo>
                <a:lnTo>
                  <a:pt x="42116" y="1602263"/>
                </a:lnTo>
                <a:lnTo>
                  <a:pt x="42116" y="5302102"/>
                </a:lnTo>
                <a:cubicBezTo>
                  <a:pt x="42116" y="5461794"/>
                  <a:pt x="171572" y="5591221"/>
                  <a:pt x="331234" y="5591221"/>
                </a:cubicBezTo>
                <a:lnTo>
                  <a:pt x="2367059" y="5591221"/>
                </a:lnTo>
                <a:cubicBezTo>
                  <a:pt x="2526751" y="5591221"/>
                  <a:pt x="2656177" y="5461765"/>
                  <a:pt x="2656177" y="5302102"/>
                </a:cubicBezTo>
                <a:lnTo>
                  <a:pt x="2656177" y="2034053"/>
                </a:lnTo>
                <a:lnTo>
                  <a:pt x="2676045" y="2033414"/>
                </a:lnTo>
                <a:cubicBezTo>
                  <a:pt x="2686966" y="2033066"/>
                  <a:pt x="2695389" y="2029057"/>
                  <a:pt x="2695389" y="2024236"/>
                </a:cubicBezTo>
                <a:lnTo>
                  <a:pt x="2695389" y="1793557"/>
                </a:lnTo>
                <a:cubicBezTo>
                  <a:pt x="2695389" y="1788997"/>
                  <a:pt x="2687808" y="1785105"/>
                  <a:pt x="2677555" y="1784436"/>
                </a:cubicBezTo>
                <a:lnTo>
                  <a:pt x="2656177" y="1783042"/>
                </a:lnTo>
                <a:lnTo>
                  <a:pt x="2656177" y="1715976"/>
                </a:lnTo>
                <a:lnTo>
                  <a:pt x="2676074" y="1713624"/>
                </a:lnTo>
                <a:close/>
              </a:path>
            </a:pathLst>
          </a:custGeom>
          <a:solidFill>
            <a:srgbClr val="000000"/>
          </a:solidFill>
          <a:ln w="29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A30BCC-04CA-DA4F-8FBB-F6FC2B04A1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98590" y="1266781"/>
            <a:ext cx="2460179" cy="5341459"/>
          </a:xfrm>
          <a:custGeom>
            <a:avLst/>
            <a:gdLst>
              <a:gd name="connsiteX0" fmla="*/ 195040 w 2460179"/>
              <a:gd name="connsiteY0" fmla="*/ 0 h 5341459"/>
              <a:gd name="connsiteX1" fmla="*/ 2265139 w 2460179"/>
              <a:gd name="connsiteY1" fmla="*/ 0 h 5341459"/>
              <a:gd name="connsiteX2" fmla="*/ 2460179 w 2460179"/>
              <a:gd name="connsiteY2" fmla="*/ 195040 h 5341459"/>
              <a:gd name="connsiteX3" fmla="*/ 2460179 w 2460179"/>
              <a:gd name="connsiteY3" fmla="*/ 5146448 h 5341459"/>
              <a:gd name="connsiteX4" fmla="*/ 2265109 w 2460179"/>
              <a:gd name="connsiteY4" fmla="*/ 5341459 h 5341459"/>
              <a:gd name="connsiteX5" fmla="*/ 195040 w 2460179"/>
              <a:gd name="connsiteY5" fmla="*/ 5341459 h 5341459"/>
              <a:gd name="connsiteX6" fmla="*/ 0 w 2460179"/>
              <a:gd name="connsiteY6" fmla="*/ 5146419 h 5341459"/>
              <a:gd name="connsiteX7" fmla="*/ 0 w 2460179"/>
              <a:gd name="connsiteY7" fmla="*/ 195040 h 5341459"/>
              <a:gd name="connsiteX8" fmla="*/ 195040 w 2460179"/>
              <a:gd name="connsiteY8" fmla="*/ 0 h 534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0179" h="5341459">
                <a:moveTo>
                  <a:pt x="195040" y="0"/>
                </a:moveTo>
                <a:lnTo>
                  <a:pt x="2265139" y="0"/>
                </a:lnTo>
                <a:cubicBezTo>
                  <a:pt x="2372839" y="0"/>
                  <a:pt x="2460179" y="87311"/>
                  <a:pt x="2460179" y="195040"/>
                </a:cubicBezTo>
                <a:lnTo>
                  <a:pt x="2460179" y="5146448"/>
                </a:lnTo>
                <a:cubicBezTo>
                  <a:pt x="2460150" y="5254148"/>
                  <a:pt x="2372839" y="5341459"/>
                  <a:pt x="2265109" y="5341459"/>
                </a:cubicBezTo>
                <a:lnTo>
                  <a:pt x="195040" y="5341459"/>
                </a:lnTo>
                <a:cubicBezTo>
                  <a:pt x="87340" y="5341459"/>
                  <a:pt x="0" y="5254148"/>
                  <a:pt x="0" y="5146419"/>
                </a:cubicBezTo>
                <a:lnTo>
                  <a:pt x="0" y="195040"/>
                </a:lnTo>
                <a:cubicBezTo>
                  <a:pt x="0" y="87340"/>
                  <a:pt x="87311" y="0"/>
                  <a:pt x="19504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89B2259-5B37-7344-9825-085CC5F0A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7999"/>
            <a:ext cx="12192000" cy="1228782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Slide Header would go here.</a:t>
            </a:r>
          </a:p>
        </p:txBody>
      </p:sp>
    </p:spTree>
    <p:extLst>
      <p:ext uri="{BB962C8B-B14F-4D97-AF65-F5344CB8AC3E}">
        <p14:creationId xmlns:p14="http://schemas.microsoft.com/office/powerpoint/2010/main" val="32639429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-1"/>
            <a:ext cx="12192000" cy="63342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5194D-9AB1-4C41-8796-0BA5D4AF6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9061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FFA6562-F5B3-8041-B570-FC53DA6524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0" y="1827201"/>
            <a:ext cx="9144000" cy="2468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5A6B5DA-7BAD-D749-8A9D-2E4562CBDE27}"/>
              </a:ext>
            </a:extLst>
          </p:cNvPr>
          <p:cNvSpPr/>
          <p:nvPr userDrawn="1"/>
        </p:nvSpPr>
        <p:spPr>
          <a:xfrm>
            <a:off x="0" y="6149340"/>
            <a:ext cx="12192000" cy="9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08A2710-1BC2-1A48-9406-4B103DFC4B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6334297"/>
            <a:ext cx="8350609" cy="5237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 err="1"/>
              <a:t>www.infernored.com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0944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cree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7069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5D667-B3D5-9243-9FE9-78356AB1FD9C}"/>
              </a:ext>
            </a:extLst>
          </p:cNvPr>
          <p:cNvSpPr/>
          <p:nvPr userDrawn="1"/>
        </p:nvSpPr>
        <p:spPr>
          <a:xfrm>
            <a:off x="0" y="6149340"/>
            <a:ext cx="12192000" cy="9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8B94F87-3999-CD43-85F3-4486D4833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6334297"/>
            <a:ext cx="8350609" cy="5237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 err="1"/>
              <a:t>www.infernored.com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6285B6A-B87F-6C43-AA9B-9E4A8D37D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827201"/>
            <a:ext cx="91440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530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creen infernore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8000">
                <a:schemeClr val="accent1"/>
              </a:gs>
              <a:gs pos="61000">
                <a:schemeClr val="accent2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398BE-6AD6-0541-A6C4-7665504D22BC}"/>
              </a:ext>
            </a:extLst>
          </p:cNvPr>
          <p:cNvSpPr/>
          <p:nvPr userDrawn="1"/>
        </p:nvSpPr>
        <p:spPr>
          <a:xfrm>
            <a:off x="0" y="6149340"/>
            <a:ext cx="12192000" cy="9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6574A39-EAF8-414E-B513-B6671B7FCD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6334297"/>
            <a:ext cx="8350609" cy="52370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 err="1"/>
              <a:t>www.infernored.com</a:t>
            </a:r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4B001F-5512-874D-8901-F1E803D4DF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1827201"/>
            <a:ext cx="91440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7670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31D5C4-FE45-3F46-8751-4B0C87EC2949}"/>
              </a:ext>
            </a:extLst>
          </p:cNvPr>
          <p:cNvSpPr/>
          <p:nvPr userDrawn="1"/>
        </p:nvSpPr>
        <p:spPr>
          <a:xfrm>
            <a:off x="9947564" y="6123709"/>
            <a:ext cx="2244436" cy="734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413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925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text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C7E59A-A8D6-704A-AE46-26A5D2F23BDF}"/>
              </a:ext>
            </a:extLst>
          </p:cNvPr>
          <p:cNvSpPr/>
          <p:nvPr userDrawn="1"/>
        </p:nvSpPr>
        <p:spPr>
          <a:xfrm>
            <a:off x="-1" y="-3"/>
            <a:ext cx="12192001" cy="12266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D132A09-6FE7-5F47-9D81-66044AF8F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3905"/>
          <a:stretch/>
        </p:blipFill>
        <p:spPr>
          <a:xfrm rot="10800000">
            <a:off x="-1" y="-2"/>
            <a:ext cx="12191999" cy="1226635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A1B88D-7B44-A442-A3EC-49516CFC67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5447" y="1"/>
            <a:ext cx="10051242" cy="122663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Montserrat" panose="02000505000000020004" pitchFamily="2" charset="77"/>
              </a:defRPr>
            </a:lvl1pPr>
          </a:lstStyle>
          <a:p>
            <a:pPr lvl="0"/>
            <a:r>
              <a:rPr lang="en-US" dirty="0"/>
              <a:t>TITLE OF PAGE GOES 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DE62C7-6FB5-8141-818F-3A17E03B1CA9}"/>
              </a:ext>
            </a:extLst>
          </p:cNvPr>
          <p:cNvSpPr/>
          <p:nvPr userDrawn="1"/>
        </p:nvSpPr>
        <p:spPr>
          <a:xfrm>
            <a:off x="-1" y="0"/>
            <a:ext cx="385011" cy="12266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A18BC25-14C4-7942-B496-B3B6EE049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85828" y="1752600"/>
            <a:ext cx="10050480" cy="3975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tempor </a:t>
            </a:r>
            <a:r>
              <a:rPr lang="en-US" dirty="0" err="1"/>
              <a:t>fringilla</a:t>
            </a:r>
            <a:r>
              <a:rPr lang="en-US" dirty="0"/>
              <a:t> turpis, vitae </a:t>
            </a:r>
            <a:r>
              <a:rPr lang="en-US" dirty="0" err="1"/>
              <a:t>mollis</a:t>
            </a:r>
            <a:r>
              <a:rPr lang="en-US" dirty="0"/>
              <a:t>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Aliquam</a:t>
            </a:r>
            <a:r>
              <a:rPr lang="en-US" dirty="0"/>
              <a:t> sit amet dolor mattis,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at, lacinia lacus. </a:t>
            </a:r>
            <a:r>
              <a:rPr lang="en-US" dirty="0" err="1"/>
              <a:t>Fusce</a:t>
            </a:r>
            <a:r>
              <a:rPr lang="en-US" dirty="0"/>
              <a:t> metus </a:t>
            </a:r>
            <a:r>
              <a:rPr lang="en-US" dirty="0" err="1"/>
              <a:t>orci</a:t>
            </a:r>
            <a:r>
              <a:rPr lang="en-US" dirty="0"/>
              <a:t>, volutpat nec dictum vel, tincidunt vitae </a:t>
            </a:r>
            <a:r>
              <a:rPr lang="en-US" dirty="0" err="1"/>
              <a:t>quam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eros sapien, </a:t>
            </a:r>
            <a:r>
              <a:rPr lang="en-US" dirty="0" err="1"/>
              <a:t>hendrerit</a:t>
            </a:r>
            <a:r>
              <a:rPr lang="en-US" dirty="0"/>
              <a:t> vel commodo eu, </a:t>
            </a:r>
            <a:r>
              <a:rPr lang="en-US" dirty="0" err="1"/>
              <a:t>eleifend</a:t>
            </a:r>
            <a:r>
              <a:rPr lang="en-US" dirty="0"/>
              <a:t> nec </a:t>
            </a:r>
            <a:r>
              <a:rPr lang="en-US" dirty="0" err="1"/>
              <a:t>justo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3343975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yell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2001328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84615D4-2CF0-A244-B8B0-2656D6FB49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8004" y="2953831"/>
            <a:ext cx="8043270" cy="21362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800" b="0" i="0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</a:defRPr>
            </a:lvl1pPr>
            <a:lvl2pPr marL="457200" indent="0">
              <a:buNone/>
              <a:defRPr b="0" i="0">
                <a:latin typeface="Montserrat Light" pitchFamily="2" charset="77"/>
              </a:defRPr>
            </a:lvl2pPr>
            <a:lvl3pPr marL="914400" indent="0">
              <a:buNone/>
              <a:defRPr b="0" i="0">
                <a:latin typeface="Montserrat Light" pitchFamily="2" charset="77"/>
              </a:defRPr>
            </a:lvl3pPr>
            <a:lvl4pPr marL="1371600" indent="0">
              <a:buNone/>
              <a:defRPr b="0" i="0">
                <a:latin typeface="Montserrat Light" pitchFamily="2" charset="77"/>
              </a:defRPr>
            </a:lvl4pPr>
            <a:lvl5pPr marL="1828800" indent="0">
              <a:buNone/>
              <a:defRPr b="0" i="0">
                <a:latin typeface="Montserrat Light" pitchFamily="2" charset="77"/>
              </a:defRPr>
            </a:lvl5pPr>
          </a:lstStyle>
          <a:p>
            <a:pPr lvl="0"/>
            <a:r>
              <a:rPr lang="en-US" dirty="0"/>
              <a:t>Lorem ipsum dolor sit amet, consectetur adipiscing elit. Vestibulum ut molestie magna. Cras nec </a:t>
            </a:r>
            <a:r>
              <a:rPr lang="en-US" dirty="0" err="1"/>
              <a:t>est</a:t>
            </a:r>
            <a:r>
              <a:rPr lang="en-US" dirty="0"/>
              <a:t> in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 nec vel ex.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enim dolor,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auctor </a:t>
            </a:r>
            <a:r>
              <a:rPr lang="en-US" dirty="0" err="1"/>
              <a:t>dapibus</a:t>
            </a:r>
            <a:r>
              <a:rPr lang="en-US" dirty="0"/>
              <a:t>. Integer sed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augue</a:t>
            </a:r>
            <a:r>
              <a:rPr lang="en-US" dirty="0"/>
              <a:t> condimentum </a:t>
            </a:r>
            <a:r>
              <a:rPr lang="en-US" dirty="0" err="1"/>
              <a:t>ullamcorper</a:t>
            </a:r>
            <a:r>
              <a:rPr lang="en-US" dirty="0"/>
              <a:t> non ac </a:t>
            </a:r>
            <a:r>
              <a:rPr lang="en-US" dirty="0" err="1"/>
              <a:t>nunc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tempor </a:t>
            </a:r>
            <a:r>
              <a:rPr lang="en-US" dirty="0" err="1"/>
              <a:t>fringilla</a:t>
            </a:r>
            <a:r>
              <a:rPr lang="en-US" dirty="0"/>
              <a:t> turpis, vitae </a:t>
            </a:r>
            <a:r>
              <a:rPr lang="en-US" dirty="0" err="1"/>
              <a:t>mollis</a:t>
            </a:r>
            <a:r>
              <a:rPr lang="en-US" dirty="0"/>
              <a:t> ex </a:t>
            </a:r>
            <a:r>
              <a:rPr lang="en-US" dirty="0" err="1"/>
              <a:t>faucibus</a:t>
            </a:r>
            <a:r>
              <a:rPr lang="en-US" dirty="0"/>
              <a:t> et. </a:t>
            </a:r>
            <a:r>
              <a:rPr lang="en-US" dirty="0" err="1"/>
              <a:t>Vivamus</a:t>
            </a:r>
            <a:r>
              <a:rPr lang="en-US" dirty="0"/>
              <a:t> consequat </a:t>
            </a:r>
            <a:r>
              <a:rPr lang="en-US" dirty="0" err="1"/>
              <a:t>nisl</a:t>
            </a:r>
            <a:r>
              <a:rPr lang="en-US" dirty="0"/>
              <a:t> a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. non ac </a:t>
            </a:r>
            <a:r>
              <a:rPr lang="en-US" dirty="0" err="1"/>
              <a:t>nunc</a:t>
            </a:r>
            <a:r>
              <a:rPr lang="en-US" dirty="0"/>
              <a:t>..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9DD30F-83C2-1F46-8A88-9B45F1389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48363" y="1453422"/>
            <a:ext cx="2484048" cy="278297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="0" i="0" spc="600"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STEP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F4B61E0-704B-1147-94E4-B7CE2C3B0F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48004" y="1906954"/>
            <a:ext cx="8043270" cy="897018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3200" b="1" i="0"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InfernoRed Presentation Template Slide Template Slide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F6DEF5-1BD1-9F41-9651-16B136D7F3C3}"/>
              </a:ext>
            </a:extLst>
          </p:cNvPr>
          <p:cNvGrpSpPr/>
          <p:nvPr userDrawn="1"/>
        </p:nvGrpSpPr>
        <p:grpSpPr>
          <a:xfrm>
            <a:off x="1126798" y="1292635"/>
            <a:ext cx="1661196" cy="1673388"/>
            <a:chOff x="1126798" y="1292635"/>
            <a:chExt cx="1661196" cy="167338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1F2970-B77C-4C44-947C-D3B90A2F1848}"/>
                </a:ext>
              </a:extLst>
            </p:cNvPr>
            <p:cNvSpPr/>
            <p:nvPr userDrawn="1"/>
          </p:nvSpPr>
          <p:spPr>
            <a:xfrm>
              <a:off x="1146676" y="1453422"/>
              <a:ext cx="1512601" cy="15126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8E7B293-99B8-B546-9714-C71FC3111D10}"/>
                </a:ext>
              </a:extLst>
            </p:cNvPr>
            <p:cNvSpPr/>
            <p:nvPr userDrawn="1"/>
          </p:nvSpPr>
          <p:spPr>
            <a:xfrm>
              <a:off x="1126798" y="1292635"/>
              <a:ext cx="1661196" cy="1661196"/>
            </a:xfrm>
            <a:custGeom>
              <a:avLst/>
              <a:gdLst>
                <a:gd name="connsiteX0" fmla="*/ 1261109 w 2385060"/>
                <a:gd name="connsiteY0" fmla="*/ 400049 h 2385060"/>
                <a:gd name="connsiteX1" fmla="*/ 830579 w 2385060"/>
                <a:gd name="connsiteY1" fmla="*/ 1260156 h 2385060"/>
                <a:gd name="connsiteX2" fmla="*/ 1261109 w 2385060"/>
                <a:gd name="connsiteY2" fmla="*/ 400049 h 2385060"/>
                <a:gd name="connsiteX3" fmla="*/ 1192530 w 2385060"/>
                <a:gd name="connsiteY3" fmla="*/ 0 h 2385060"/>
                <a:gd name="connsiteX4" fmla="*/ 2035493 w 2385060"/>
                <a:gd name="connsiteY4" fmla="*/ 349568 h 2385060"/>
                <a:gd name="connsiteX5" fmla="*/ 2385060 w 2385060"/>
                <a:gd name="connsiteY5" fmla="*/ 1192530 h 2385060"/>
                <a:gd name="connsiteX6" fmla="*/ 2035493 w 2385060"/>
                <a:gd name="connsiteY6" fmla="*/ 2035493 h 2385060"/>
                <a:gd name="connsiteX7" fmla="*/ 1192530 w 2385060"/>
                <a:gd name="connsiteY7" fmla="*/ 2385060 h 2385060"/>
                <a:gd name="connsiteX8" fmla="*/ 672465 w 2385060"/>
                <a:gd name="connsiteY8" fmla="*/ 1839278 h 2385060"/>
                <a:gd name="connsiteX9" fmla="*/ 1408748 w 2385060"/>
                <a:gd name="connsiteY9" fmla="*/ 909638 h 2385060"/>
                <a:gd name="connsiteX10" fmla="*/ 1187768 w 2385060"/>
                <a:gd name="connsiteY10" fmla="*/ 1517333 h 2385060"/>
                <a:gd name="connsiteX11" fmla="*/ 1436370 w 2385060"/>
                <a:gd name="connsiteY11" fmla="*/ 2050733 h 2385060"/>
                <a:gd name="connsiteX12" fmla="*/ 1823085 w 2385060"/>
                <a:gd name="connsiteY12" fmla="*/ 1823085 h 2385060"/>
                <a:gd name="connsiteX13" fmla="*/ 2084070 w 2385060"/>
                <a:gd name="connsiteY13" fmla="*/ 1192530 h 2385060"/>
                <a:gd name="connsiteX14" fmla="*/ 1823085 w 2385060"/>
                <a:gd name="connsiteY14" fmla="*/ 561975 h 2385060"/>
                <a:gd name="connsiteX15" fmla="*/ 1192530 w 2385060"/>
                <a:gd name="connsiteY15" fmla="*/ 300990 h 2385060"/>
                <a:gd name="connsiteX16" fmla="*/ 561975 w 2385060"/>
                <a:gd name="connsiteY16" fmla="*/ 561023 h 2385060"/>
                <a:gd name="connsiteX17" fmla="*/ 341948 w 2385060"/>
                <a:gd name="connsiteY17" fmla="*/ 2082165 h 2385060"/>
                <a:gd name="connsiteX18" fmla="*/ 0 w 2385060"/>
                <a:gd name="connsiteY18" fmla="*/ 1192530 h 2385060"/>
                <a:gd name="connsiteX19" fmla="*/ 349568 w 2385060"/>
                <a:gd name="connsiteY19" fmla="*/ 349568 h 2385060"/>
                <a:gd name="connsiteX20" fmla="*/ 1192530 w 2385060"/>
                <a:gd name="connsiteY20" fmla="*/ 0 h 2385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385060" h="2385060">
                  <a:moveTo>
                    <a:pt x="1261109" y="400049"/>
                  </a:moveTo>
                  <a:cubicBezTo>
                    <a:pt x="1538287" y="863917"/>
                    <a:pt x="1144904" y="1124902"/>
                    <a:pt x="830579" y="1260156"/>
                  </a:cubicBezTo>
                  <a:cubicBezTo>
                    <a:pt x="830579" y="587692"/>
                    <a:pt x="1338262" y="721994"/>
                    <a:pt x="1261109" y="400049"/>
                  </a:cubicBezTo>
                  <a:close/>
                  <a:moveTo>
                    <a:pt x="1192530" y="0"/>
                  </a:moveTo>
                  <a:cubicBezTo>
                    <a:pt x="1522095" y="0"/>
                    <a:pt x="1820228" y="133350"/>
                    <a:pt x="2035493" y="349568"/>
                  </a:cubicBezTo>
                  <a:cubicBezTo>
                    <a:pt x="2251710" y="565785"/>
                    <a:pt x="2385060" y="863918"/>
                    <a:pt x="2385060" y="1192530"/>
                  </a:cubicBezTo>
                  <a:cubicBezTo>
                    <a:pt x="2385060" y="1521143"/>
                    <a:pt x="2251710" y="1820228"/>
                    <a:pt x="2035493" y="2035493"/>
                  </a:cubicBezTo>
                  <a:cubicBezTo>
                    <a:pt x="1819275" y="2251710"/>
                    <a:pt x="1521143" y="2385060"/>
                    <a:pt x="1192530" y="2385060"/>
                  </a:cubicBezTo>
                  <a:cubicBezTo>
                    <a:pt x="848678" y="2385060"/>
                    <a:pt x="672465" y="2159318"/>
                    <a:pt x="672465" y="1839278"/>
                  </a:cubicBezTo>
                  <a:cubicBezTo>
                    <a:pt x="738188" y="1320165"/>
                    <a:pt x="1270635" y="1376363"/>
                    <a:pt x="1408748" y="909638"/>
                  </a:cubicBezTo>
                  <a:cubicBezTo>
                    <a:pt x="1435418" y="1093470"/>
                    <a:pt x="1403033" y="1353503"/>
                    <a:pt x="1187768" y="1517333"/>
                  </a:cubicBezTo>
                  <a:cubicBezTo>
                    <a:pt x="822960" y="1794510"/>
                    <a:pt x="1073468" y="2153603"/>
                    <a:pt x="1436370" y="2050733"/>
                  </a:cubicBezTo>
                  <a:cubicBezTo>
                    <a:pt x="1584960" y="2008823"/>
                    <a:pt x="1717358" y="1928813"/>
                    <a:pt x="1823085" y="1823085"/>
                  </a:cubicBezTo>
                  <a:cubicBezTo>
                    <a:pt x="1985010" y="1661160"/>
                    <a:pt x="2084070" y="1438275"/>
                    <a:pt x="2084070" y="1192530"/>
                  </a:cubicBezTo>
                  <a:cubicBezTo>
                    <a:pt x="2084070" y="946785"/>
                    <a:pt x="1984058" y="722948"/>
                    <a:pt x="1823085" y="561975"/>
                  </a:cubicBezTo>
                  <a:cubicBezTo>
                    <a:pt x="1661160" y="400050"/>
                    <a:pt x="1438275" y="300990"/>
                    <a:pt x="1192530" y="300990"/>
                  </a:cubicBezTo>
                  <a:cubicBezTo>
                    <a:pt x="946785" y="300990"/>
                    <a:pt x="723900" y="400050"/>
                    <a:pt x="561975" y="561023"/>
                  </a:cubicBezTo>
                  <a:cubicBezTo>
                    <a:pt x="197168" y="926783"/>
                    <a:pt x="80010" y="1589723"/>
                    <a:pt x="341948" y="2082165"/>
                  </a:cubicBezTo>
                  <a:cubicBezTo>
                    <a:pt x="80963" y="1809750"/>
                    <a:pt x="0" y="1506855"/>
                    <a:pt x="0" y="1192530"/>
                  </a:cubicBezTo>
                  <a:cubicBezTo>
                    <a:pt x="0" y="862965"/>
                    <a:pt x="133350" y="564833"/>
                    <a:pt x="349568" y="349568"/>
                  </a:cubicBezTo>
                  <a:cubicBezTo>
                    <a:pt x="565785" y="133350"/>
                    <a:pt x="863918" y="0"/>
                    <a:pt x="1192530" y="0"/>
                  </a:cubicBezTo>
                  <a:close/>
                </a:path>
              </a:pathLst>
            </a:custGeom>
            <a:solidFill>
              <a:srgbClr val="B4202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8617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1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5194D-9AB1-4C41-8796-0BA5D4AF6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309"/>
            <a:ext cx="12192000" cy="689061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9DD30F-83C2-1F46-8A88-9B45F13893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F4B61E0-704B-1147-94E4-B7CE2C3B0F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Presentation Template Slide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8E7B293-99B8-B546-9714-C71FC3111D10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155CA9-C796-5145-9197-1CFC58CDD1E0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2327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DA6444B-4BB0-D34F-B993-F316CD50D8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8B94F87-3999-CD43-85F3-4486D48332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Presentation Template Slide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16D6089-00C6-9343-B190-B14B1D7BDCA3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3EE832-5008-9848-ABC0-EAF06B3C3560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575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erno section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8000">
                <a:schemeClr val="accent1"/>
              </a:gs>
              <a:gs pos="61000">
                <a:schemeClr val="accent2"/>
              </a:gs>
              <a:gs pos="100000">
                <a:schemeClr val="accent3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053C54F-51BE-D144-B1E5-8733C825F1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982DAE7-6B13-964F-9711-F43D7C97CF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Presentation Template Slide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3689F59-C681-F443-B6A6-9984D5A40E04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75EB54-F2DA-A648-83D3-B10C7FE2FE7B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086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 break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3EF132-FA28-6F48-993A-597E0F0F1C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07B4BFE-1A80-4B48-9F3D-68E4194FEA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20696" y="3057333"/>
            <a:ext cx="8350609" cy="3144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 spc="6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SECTION ONE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4D73D8-058E-2346-B119-247E444BCC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0696" y="4038249"/>
            <a:ext cx="8350609" cy="2061338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95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 dirty="0"/>
              <a:t>Title copy for </a:t>
            </a:r>
            <a:r>
              <a:rPr lang="en-US" dirty="0" err="1"/>
              <a:t>InfernoRed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Presentation Template Slide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B653E75-94DA-694B-BE35-E50E1602C834}"/>
              </a:ext>
            </a:extLst>
          </p:cNvPr>
          <p:cNvSpPr/>
          <p:nvPr userDrawn="1"/>
        </p:nvSpPr>
        <p:spPr>
          <a:xfrm>
            <a:off x="5166776" y="810845"/>
            <a:ext cx="1858449" cy="1858449"/>
          </a:xfrm>
          <a:custGeom>
            <a:avLst/>
            <a:gdLst>
              <a:gd name="connsiteX0" fmla="*/ 1261109 w 2385060"/>
              <a:gd name="connsiteY0" fmla="*/ 400049 h 2385060"/>
              <a:gd name="connsiteX1" fmla="*/ 830579 w 2385060"/>
              <a:gd name="connsiteY1" fmla="*/ 1260156 h 2385060"/>
              <a:gd name="connsiteX2" fmla="*/ 1261109 w 2385060"/>
              <a:gd name="connsiteY2" fmla="*/ 400049 h 2385060"/>
              <a:gd name="connsiteX3" fmla="*/ 1192530 w 2385060"/>
              <a:gd name="connsiteY3" fmla="*/ 0 h 2385060"/>
              <a:gd name="connsiteX4" fmla="*/ 2035493 w 2385060"/>
              <a:gd name="connsiteY4" fmla="*/ 349568 h 2385060"/>
              <a:gd name="connsiteX5" fmla="*/ 2385060 w 2385060"/>
              <a:gd name="connsiteY5" fmla="*/ 1192530 h 2385060"/>
              <a:gd name="connsiteX6" fmla="*/ 2035493 w 2385060"/>
              <a:gd name="connsiteY6" fmla="*/ 2035493 h 2385060"/>
              <a:gd name="connsiteX7" fmla="*/ 1192530 w 2385060"/>
              <a:gd name="connsiteY7" fmla="*/ 2385060 h 2385060"/>
              <a:gd name="connsiteX8" fmla="*/ 672465 w 2385060"/>
              <a:gd name="connsiteY8" fmla="*/ 1839278 h 2385060"/>
              <a:gd name="connsiteX9" fmla="*/ 1408748 w 2385060"/>
              <a:gd name="connsiteY9" fmla="*/ 909638 h 2385060"/>
              <a:gd name="connsiteX10" fmla="*/ 1187768 w 2385060"/>
              <a:gd name="connsiteY10" fmla="*/ 1517333 h 2385060"/>
              <a:gd name="connsiteX11" fmla="*/ 1436370 w 2385060"/>
              <a:gd name="connsiteY11" fmla="*/ 2050733 h 2385060"/>
              <a:gd name="connsiteX12" fmla="*/ 1823085 w 2385060"/>
              <a:gd name="connsiteY12" fmla="*/ 1823085 h 2385060"/>
              <a:gd name="connsiteX13" fmla="*/ 2084070 w 2385060"/>
              <a:gd name="connsiteY13" fmla="*/ 1192530 h 2385060"/>
              <a:gd name="connsiteX14" fmla="*/ 1823085 w 2385060"/>
              <a:gd name="connsiteY14" fmla="*/ 561975 h 2385060"/>
              <a:gd name="connsiteX15" fmla="*/ 1192530 w 2385060"/>
              <a:gd name="connsiteY15" fmla="*/ 300990 h 2385060"/>
              <a:gd name="connsiteX16" fmla="*/ 561975 w 2385060"/>
              <a:gd name="connsiteY16" fmla="*/ 561023 h 2385060"/>
              <a:gd name="connsiteX17" fmla="*/ 341948 w 2385060"/>
              <a:gd name="connsiteY17" fmla="*/ 2082165 h 2385060"/>
              <a:gd name="connsiteX18" fmla="*/ 0 w 2385060"/>
              <a:gd name="connsiteY18" fmla="*/ 1192530 h 2385060"/>
              <a:gd name="connsiteX19" fmla="*/ 349568 w 2385060"/>
              <a:gd name="connsiteY19" fmla="*/ 349568 h 2385060"/>
              <a:gd name="connsiteX20" fmla="*/ 1192530 w 2385060"/>
              <a:gd name="connsiteY20" fmla="*/ 0 h 2385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85060" h="2385060">
                <a:moveTo>
                  <a:pt x="1261109" y="400049"/>
                </a:moveTo>
                <a:cubicBezTo>
                  <a:pt x="1538287" y="863917"/>
                  <a:pt x="1144904" y="1124902"/>
                  <a:pt x="830579" y="1260156"/>
                </a:cubicBezTo>
                <a:cubicBezTo>
                  <a:pt x="830579" y="587692"/>
                  <a:pt x="1338262" y="721994"/>
                  <a:pt x="1261109" y="400049"/>
                </a:cubicBezTo>
                <a:close/>
                <a:moveTo>
                  <a:pt x="1192530" y="0"/>
                </a:moveTo>
                <a:cubicBezTo>
                  <a:pt x="1522095" y="0"/>
                  <a:pt x="1820228" y="133350"/>
                  <a:pt x="2035493" y="349568"/>
                </a:cubicBezTo>
                <a:cubicBezTo>
                  <a:pt x="2251710" y="565785"/>
                  <a:pt x="2385060" y="863918"/>
                  <a:pt x="2385060" y="1192530"/>
                </a:cubicBezTo>
                <a:cubicBezTo>
                  <a:pt x="2385060" y="1521143"/>
                  <a:pt x="2251710" y="1820228"/>
                  <a:pt x="2035493" y="2035493"/>
                </a:cubicBezTo>
                <a:cubicBezTo>
                  <a:pt x="1819275" y="2251710"/>
                  <a:pt x="1521143" y="2385060"/>
                  <a:pt x="1192530" y="2385060"/>
                </a:cubicBezTo>
                <a:cubicBezTo>
                  <a:pt x="848678" y="2385060"/>
                  <a:pt x="672465" y="2159318"/>
                  <a:pt x="672465" y="1839278"/>
                </a:cubicBezTo>
                <a:cubicBezTo>
                  <a:pt x="738188" y="1320165"/>
                  <a:pt x="1270635" y="1376363"/>
                  <a:pt x="1408748" y="909638"/>
                </a:cubicBezTo>
                <a:cubicBezTo>
                  <a:pt x="1435418" y="1093470"/>
                  <a:pt x="1403033" y="1353503"/>
                  <a:pt x="1187768" y="1517333"/>
                </a:cubicBezTo>
                <a:cubicBezTo>
                  <a:pt x="822960" y="1794510"/>
                  <a:pt x="1073468" y="2153603"/>
                  <a:pt x="1436370" y="2050733"/>
                </a:cubicBezTo>
                <a:cubicBezTo>
                  <a:pt x="1584960" y="2008823"/>
                  <a:pt x="1717358" y="1928813"/>
                  <a:pt x="1823085" y="1823085"/>
                </a:cubicBezTo>
                <a:cubicBezTo>
                  <a:pt x="1985010" y="1661160"/>
                  <a:pt x="2084070" y="1438275"/>
                  <a:pt x="2084070" y="1192530"/>
                </a:cubicBezTo>
                <a:cubicBezTo>
                  <a:pt x="2084070" y="946785"/>
                  <a:pt x="1984058" y="722948"/>
                  <a:pt x="1823085" y="561975"/>
                </a:cubicBezTo>
                <a:cubicBezTo>
                  <a:pt x="1661160" y="400050"/>
                  <a:pt x="1438275" y="300990"/>
                  <a:pt x="1192530" y="300990"/>
                </a:cubicBezTo>
                <a:cubicBezTo>
                  <a:pt x="946785" y="300990"/>
                  <a:pt x="723900" y="400050"/>
                  <a:pt x="561975" y="561023"/>
                </a:cubicBezTo>
                <a:cubicBezTo>
                  <a:pt x="197168" y="926783"/>
                  <a:pt x="80010" y="1589723"/>
                  <a:pt x="341948" y="2082165"/>
                </a:cubicBezTo>
                <a:cubicBezTo>
                  <a:pt x="80963" y="1809750"/>
                  <a:pt x="0" y="1506855"/>
                  <a:pt x="0" y="1192530"/>
                </a:cubicBezTo>
                <a:cubicBezTo>
                  <a:pt x="0" y="862965"/>
                  <a:pt x="133350" y="564833"/>
                  <a:pt x="349568" y="349568"/>
                </a:cubicBezTo>
                <a:cubicBezTo>
                  <a:pt x="565785" y="133350"/>
                  <a:pt x="863918" y="0"/>
                  <a:pt x="119253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3D45CD-D236-D44E-964A-A3348891E57D}"/>
              </a:ext>
            </a:extLst>
          </p:cNvPr>
          <p:cNvSpPr/>
          <p:nvPr userDrawn="1"/>
        </p:nvSpPr>
        <p:spPr>
          <a:xfrm>
            <a:off x="1920696" y="3682140"/>
            <a:ext cx="8350609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764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>
            <a:extLst>
              <a:ext uri="{FF2B5EF4-FFF2-40B4-BE49-F238E27FC236}">
                <a16:creationId xmlns:a16="http://schemas.microsoft.com/office/drawing/2014/main" id="{0FD10BEE-237E-3445-9C54-12BC3D73CF09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rcRect/>
          <a:stretch/>
        </p:blipFill>
        <p:spPr>
          <a:xfrm>
            <a:off x="10377447" y="6369269"/>
            <a:ext cx="1482018" cy="3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99" r:id="rId4"/>
    <p:sldLayoutId id="2147483659" r:id="rId5"/>
    <p:sldLayoutId id="2147483676" r:id="rId6"/>
    <p:sldLayoutId id="2147483677" r:id="rId7"/>
    <p:sldLayoutId id="2147483671" r:id="rId8"/>
    <p:sldLayoutId id="2147483674" r:id="rId9"/>
    <p:sldLayoutId id="2147483675" r:id="rId10"/>
    <p:sldLayoutId id="2147483673" r:id="rId11"/>
    <p:sldLayoutId id="2147483668" r:id="rId12"/>
    <p:sldLayoutId id="2147483669" r:id="rId13"/>
    <p:sldLayoutId id="2147483670" r:id="rId14"/>
    <p:sldLayoutId id="2147483680" r:id="rId15"/>
    <p:sldLayoutId id="2147483665" r:id="rId16"/>
    <p:sldLayoutId id="2147483700" r:id="rId17"/>
    <p:sldLayoutId id="2147483684" r:id="rId18"/>
    <p:sldLayoutId id="2147483660" r:id="rId19"/>
    <p:sldLayoutId id="2147483664" r:id="rId20"/>
    <p:sldLayoutId id="2147483682" r:id="rId21"/>
    <p:sldLayoutId id="2147483685" r:id="rId22"/>
    <p:sldLayoutId id="2147483687" r:id="rId23"/>
    <p:sldLayoutId id="2147483686" r:id="rId24"/>
    <p:sldLayoutId id="2147483688" r:id="rId25"/>
    <p:sldLayoutId id="2147483678" r:id="rId26"/>
    <p:sldLayoutId id="2147483683" r:id="rId27"/>
    <p:sldLayoutId id="2147483689" r:id="rId28"/>
    <p:sldLayoutId id="2147483681" r:id="rId29"/>
    <p:sldLayoutId id="2147483679" r:id="rId30"/>
    <p:sldLayoutId id="2147483658" r:id="rId31"/>
    <p:sldLayoutId id="2147483693" r:id="rId32"/>
    <p:sldLayoutId id="2147483694" r:id="rId33"/>
    <p:sldLayoutId id="2147483692" r:id="rId34"/>
    <p:sldLayoutId id="2147483695" r:id="rId35"/>
    <p:sldLayoutId id="2147483698" r:id="rId36"/>
    <p:sldLayoutId id="2147483697" r:id="rId37"/>
    <p:sldLayoutId id="2147483691" r:id="rId38"/>
    <p:sldLayoutId id="2147483690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roberto.hernandez@infernored.com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DFC451-DF44-B348-BF34-BE0D99569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8038" y="1604840"/>
            <a:ext cx="8088588" cy="2903564"/>
          </a:xfrm>
        </p:spPr>
        <p:txBody>
          <a:bodyPr/>
          <a:lstStyle/>
          <a:p>
            <a:r>
              <a:rPr lang="en-US" b="1" dirty="0"/>
              <a:t>Unlock the full potential of Azure with Bicep!</a:t>
            </a:r>
            <a:endParaRPr lang="en-US" sz="6000" spc="-1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B9660-1AF9-7042-829D-DD7DF84BB7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Roberto Hernández</a:t>
            </a:r>
          </a:p>
        </p:txBody>
      </p:sp>
    </p:spTree>
    <p:extLst>
      <p:ext uri="{BB962C8B-B14F-4D97-AF65-F5344CB8AC3E}">
        <p14:creationId xmlns:p14="http://schemas.microsoft.com/office/powerpoint/2010/main" val="1381870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78B9D-A418-8EB5-8CC4-AD81CD7B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864B6E9-A439-3EB2-7F20-EBFFC43F06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0696" y="3057333"/>
            <a:ext cx="8350609" cy="31441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F9B40-E57A-75FB-D09A-0C0D1517E6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696" y="4038249"/>
            <a:ext cx="8350609" cy="2061338"/>
          </a:xfrm>
        </p:spPr>
        <p:txBody>
          <a:bodyPr anchor="t">
            <a:normAutofit/>
          </a:bodyPr>
          <a:lstStyle/>
          <a:p>
            <a:r>
              <a:rPr lang="en-US" b="1" dirty="0"/>
              <a:t>Core Bicep Syntax and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714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E37A3-B483-1E66-2A20-FC4CA35E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17AD283-1ABC-31D9-0AAF-E093D400C5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0696" y="3057333"/>
            <a:ext cx="8350609" cy="31441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3443A-0D99-FDE0-5466-F84FF15BED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696" y="4038249"/>
            <a:ext cx="8350609" cy="2061338"/>
          </a:xfrm>
        </p:spPr>
        <p:txBody>
          <a:bodyPr anchor="t">
            <a:normAutofit/>
          </a:bodyPr>
          <a:lstStyle/>
          <a:p>
            <a:r>
              <a:rPr lang="en-US" dirty="0"/>
              <a:t>Looping and Conditionals</a:t>
            </a:r>
            <a:br>
              <a:rPr lang="en-US" dirty="0"/>
            </a:br>
            <a:r>
              <a:rPr lang="en-US" b="1" dirty="0"/>
              <a:t>Bicep Syntax and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644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0D35C-454F-EFEB-D661-B6EA214A5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6DE2FC-BF2B-9080-58BB-912B9AED09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b="1" dirty="0"/>
              <a:t>Bicep Modules and Reusability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23958AD-8FDB-7BCA-93B7-5D12AFB5C2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5392" y="1607736"/>
            <a:ext cx="5276194" cy="4270776"/>
          </a:xfrm>
          <a:solidFill>
            <a:schemeClr val="tx1"/>
          </a:solidFill>
        </p:spPr>
        <p:txBody>
          <a:bodyPr lIns="274320"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module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FMono-Regular"/>
              </a:rPr>
              <a:t>stgModule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'../</a:t>
            </a:r>
            <a:r>
              <a:rPr lang="en-US" b="0" i="0" dirty="0" err="1">
                <a:solidFill>
                  <a:srgbClr val="CE9178"/>
                </a:solidFill>
                <a:effectLst/>
                <a:latin typeface="SFMono-Regular"/>
              </a:rPr>
              <a:t>storageAccount.json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= {   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E6E6E6"/>
                </a:solidFill>
                <a:latin typeface="SFMono-Regular"/>
              </a:rPr>
              <a:t>    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CE9178"/>
                </a:solidFill>
                <a:effectLst/>
                <a:latin typeface="SFMono-Regular"/>
              </a:rPr>
              <a:t>storageDeploy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’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E6E6E6"/>
                </a:solidFill>
                <a:latin typeface="SFMono-Regular"/>
              </a:rPr>
              <a:t>    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params: {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E6E6E6"/>
                </a:solidFill>
                <a:latin typeface="SFMono-Regular"/>
              </a:rPr>
              <a:t>     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FMono-Regular"/>
              </a:rPr>
              <a:t>storagePrefix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: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'examplestg1’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CE9178"/>
                </a:solidFill>
                <a:latin typeface="SFMono-Regular"/>
              </a:rPr>
              <a:t>   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}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}</a:t>
            </a:r>
            <a:endParaRPr lang="en-US" dirty="0"/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7BD1C73C-0213-A924-DED2-81428024FC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1666351"/>
              </p:ext>
            </p:extLst>
          </p:nvPr>
        </p:nvGraphicFramePr>
        <p:xfrm>
          <a:off x="1085851" y="1607736"/>
          <a:ext cx="5010150" cy="427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9A931D-5DE3-845F-3D6D-913681EE1658}"/>
              </a:ext>
            </a:extLst>
          </p:cNvPr>
          <p:cNvSpPr txBox="1"/>
          <p:nvPr/>
        </p:nvSpPr>
        <p:spPr>
          <a:xfrm>
            <a:off x="13222014" y="746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944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3C878-2414-3EA9-6D0B-E31BD9C3E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59359B-C7C0-4DDE-0EA7-D1BA7E659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b="1" dirty="0"/>
              <a:t>Azure Verified Modules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E8D014E-36B5-39E3-4C18-8A66825110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5391" y="1607736"/>
            <a:ext cx="5318233" cy="4270776"/>
          </a:xfrm>
          <a:solidFill>
            <a:schemeClr val="tx1"/>
          </a:solidFill>
        </p:spPr>
        <p:txBody>
          <a:bodyPr lIns="274320"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@description(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Storage accounts using an AVM.’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)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module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storage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CE9178"/>
                </a:solidFill>
                <a:effectLst/>
                <a:latin typeface="SFMono-Regular"/>
              </a:rPr>
              <a:t>br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/</a:t>
            </a:r>
            <a:r>
              <a:rPr lang="en-US" b="0" i="0" dirty="0" err="1">
                <a:solidFill>
                  <a:srgbClr val="CE9178"/>
                </a:solidFill>
                <a:effectLst/>
                <a:latin typeface="SFMono-Regular"/>
              </a:rPr>
              <a:t>public:avm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/res/storage/storage-account:0.9.0'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= {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  name: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</a:t>
            </a:r>
            <a:r>
              <a:rPr lang="en-US" b="0" i="0" dirty="0" err="1">
                <a:solidFill>
                  <a:srgbClr val="CE9178"/>
                </a:solidFill>
                <a:effectLst/>
                <a:latin typeface="SFMono-Regular"/>
              </a:rPr>
              <a:t>myStorage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’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  params: {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dirty="0">
                <a:solidFill>
                  <a:srgbClr val="E6E6E6"/>
                </a:solidFill>
                <a:latin typeface="SFMono-Regular"/>
              </a:rPr>
              <a:t>     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name: 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'store</a:t>
            </a:r>
            <a:r>
              <a:rPr lang="en-US" b="0" i="0" dirty="0">
                <a:solidFill>
                  <a:srgbClr val="9CDCFE"/>
                </a:solidFill>
                <a:effectLst/>
                <a:latin typeface="SFMono-Regular"/>
              </a:rPr>
              <a:t>${</a:t>
            </a:r>
            <a:r>
              <a:rPr lang="en-US" b="0" i="0" dirty="0" err="1">
                <a:solidFill>
                  <a:srgbClr val="9CDCFE"/>
                </a:solidFill>
                <a:effectLst/>
                <a:latin typeface="SFMono-Regular"/>
              </a:rPr>
              <a:t>resourceGroup</a:t>
            </a:r>
            <a:r>
              <a:rPr lang="en-US" b="0" i="0" dirty="0">
                <a:solidFill>
                  <a:srgbClr val="9CDCFE"/>
                </a:solidFill>
                <a:effectLst/>
                <a:latin typeface="SFMono-Regular"/>
              </a:rPr>
              <a:t>().name}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’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 }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B0047-2539-4DB4-B9F6-15AC4210CA94}"/>
              </a:ext>
            </a:extLst>
          </p:cNvPr>
          <p:cNvSpPr txBox="1"/>
          <p:nvPr/>
        </p:nvSpPr>
        <p:spPr>
          <a:xfrm>
            <a:off x="13222014" y="7462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19F38-874F-3858-6000-4750637D7686}"/>
              </a:ext>
            </a:extLst>
          </p:cNvPr>
          <p:cNvSpPr txBox="1"/>
          <p:nvPr/>
        </p:nvSpPr>
        <p:spPr>
          <a:xfrm>
            <a:off x="378375" y="1607736"/>
            <a:ext cx="5833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beration Sans"/>
              </a:rPr>
              <a:t>Initiative to consolidate and set the standards for what a good Infrastructure-as-Code module looks like.</a:t>
            </a:r>
          </a:p>
          <a:p>
            <a:pPr algn="l"/>
            <a:r>
              <a:rPr lang="en-US" sz="2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iberation Sans"/>
              </a:rPr>
              <a:t>Modules will then align to these standards, across languages (Bicep, Terraform etc.) and will then be classified as AVMs and available from their respective language specific registries.</a:t>
            </a:r>
          </a:p>
          <a:p>
            <a:pPr algn="l"/>
            <a:endParaRPr lang="en-US" sz="2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iberatio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2D89C-CBD3-2F45-E5FE-36BF25BA4106}"/>
              </a:ext>
            </a:extLst>
          </p:cNvPr>
          <p:cNvSpPr txBox="1"/>
          <p:nvPr/>
        </p:nvSpPr>
        <p:spPr>
          <a:xfrm>
            <a:off x="394142" y="6152861"/>
            <a:ext cx="67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azure.github.io</a:t>
            </a:r>
            <a:r>
              <a:rPr lang="en-US" dirty="0"/>
              <a:t>/Azure-Verified-Modules/</a:t>
            </a:r>
          </a:p>
        </p:txBody>
      </p:sp>
    </p:spTree>
    <p:extLst>
      <p:ext uri="{BB962C8B-B14F-4D97-AF65-F5344CB8AC3E}">
        <p14:creationId xmlns:p14="http://schemas.microsoft.com/office/powerpoint/2010/main" val="24038177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4901B8-DE76-B2A8-492F-44ED3D980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DEMO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87353-9BAB-B26E-5DAF-D36ADEFB9E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Bicep Modules and Reusability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679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7EA07-F6B1-6422-CE91-831242FC9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ACCAB39-B146-AC02-2613-403FECAF4D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0696" y="3057333"/>
            <a:ext cx="8350609" cy="31441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332108-BC09-185E-1D87-0628F5B2F4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696" y="4038249"/>
            <a:ext cx="8350609" cy="2061338"/>
          </a:xfrm>
        </p:spPr>
        <p:txBody>
          <a:bodyPr anchor="t">
            <a:normAutofit/>
          </a:bodyPr>
          <a:lstStyle/>
          <a:p>
            <a:r>
              <a:rPr lang="en-US" dirty="0"/>
              <a:t>Looping and Conditionals</a:t>
            </a:r>
            <a:br>
              <a:rPr lang="en-US" dirty="0"/>
            </a:br>
            <a:r>
              <a:rPr lang="en-US" b="1" dirty="0"/>
              <a:t>Bicep Syntax and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4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37564E2-014B-276C-F76C-E8DD411D44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dirty="0"/>
              <a:t>Best Practices (Parameters)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2430BECF-CDAE-521A-DC73-4C7EB3677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386725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5040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C8577-E58F-9848-C688-6E24D25A5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3898359-EA70-76A4-9845-F8C301B5EB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dirty="0"/>
              <a:t>Best Practices (Resources) – Part 01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44B37480-3BAB-9F1B-CE88-0AE171D08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498961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3953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1579A-7D5C-80F8-5EE9-D21FDFB8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EED9740-780F-475B-E90B-5F5A51B1A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dirty="0"/>
              <a:t>Best Practices (Resources) – Part 02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C8931654-44FD-BE78-B3A1-18499A17A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78927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69557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B5C47-643E-463B-99A1-1C072E164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A3F802C-5BC3-C391-D9E1-F5D3628E23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dirty="0"/>
              <a:t>Best Practices (Output Parameters)</a:t>
            </a:r>
          </a:p>
        </p:txBody>
      </p:sp>
      <p:graphicFrame>
        <p:nvGraphicFramePr>
          <p:cNvPr id="12" name="Text Placeholder 2">
            <a:extLst>
              <a:ext uri="{FF2B5EF4-FFF2-40B4-BE49-F238E27FC236}">
                <a16:creationId xmlns:a16="http://schemas.microsoft.com/office/drawing/2014/main" id="{E7496688-CBB9-CE54-BF8B-0969B57F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42298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1610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155E1-99D4-65B0-65A4-D3E2B94281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40FA1-613B-1FBE-7929-6AFFBDA21C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Infrastructure as Code (</a:t>
            </a:r>
            <a:r>
              <a:rPr lang="en-US" sz="2000" b="1" dirty="0" err="1"/>
              <a:t>IaC</a:t>
            </a:r>
            <a:r>
              <a:rPr lang="en-US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Azure </a:t>
            </a:r>
            <a:r>
              <a:rPr lang="en-US" sz="2000" b="1" dirty="0" err="1"/>
              <a:t>IaC</a:t>
            </a:r>
            <a:r>
              <a:rPr lang="en-US" sz="2000" b="1" dirty="0"/>
              <a:t>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Installing Bicep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Core Bicep Syntax and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Loops and Conditional expressions in Bicep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Code reusability in Bicep (Modules)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Bicep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8465169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08A68-54E3-1B23-5F9B-DBF14226C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E5E513F-27BC-2243-DBCE-8F1A56AB99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0696" y="3057333"/>
            <a:ext cx="8350609" cy="31441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170954-5DBC-BE40-AF61-CCCD501BD6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696" y="4038249"/>
            <a:ext cx="8350609" cy="2061338"/>
          </a:xfrm>
        </p:spPr>
        <p:txBody>
          <a:bodyPr anchor="t">
            <a:normAutofit/>
          </a:bodyPr>
          <a:lstStyle/>
          <a:p>
            <a:r>
              <a:rPr lang="en-US" b="1" dirty="0"/>
              <a:t>Walkthrough some of the Best Practices in the Demo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611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D64C62F-1E91-8314-2957-EAE616D4A5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C292F5-4E21-8702-DF29-DEA413E2C1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046" y="4038249"/>
            <a:ext cx="11574683" cy="2061338"/>
          </a:xfrm>
        </p:spPr>
        <p:txBody>
          <a:bodyPr/>
          <a:lstStyle/>
          <a:p>
            <a:r>
              <a:rPr lang="en-US" dirty="0"/>
              <a:t>Roberto Hernandez</a:t>
            </a:r>
            <a:br>
              <a:rPr lang="en-US" dirty="0"/>
            </a:br>
            <a:r>
              <a:rPr lang="en-US" dirty="0">
                <a:hlinkClick r:id="rId2"/>
              </a:rPr>
              <a:t>roberto.hernandez@infernored.com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overridethis</a:t>
            </a:r>
            <a:r>
              <a:rPr lang="en-US" dirty="0"/>
              <a:t>/bicep-walkthrough</a:t>
            </a:r>
          </a:p>
        </p:txBody>
      </p:sp>
    </p:spTree>
    <p:extLst>
      <p:ext uri="{BB962C8B-B14F-4D97-AF65-F5344CB8AC3E}">
        <p14:creationId xmlns:p14="http://schemas.microsoft.com/office/powerpoint/2010/main" val="36755997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9320BC-B207-2C99-3643-9B02A8A4AA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)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FA33DBF1-8C8C-35B8-0BA5-297C2EB3E48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1085850" y="1607736"/>
            <a:ext cx="9498067" cy="275405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Montserrat" pitchFamily="2" charset="77"/>
              </a:rPr>
              <a:t>(What is?) Is the process of managing and provisioning computer data center resources through machine-readable definition files, rather than physical hardware configuration or interactive configuration tools.  The definitions should be stored in a version control system, rather than maintaining the code through manual processes.</a:t>
            </a:r>
          </a:p>
          <a:p>
            <a:pPr marL="0" indent="0">
              <a:buNone/>
            </a:pPr>
            <a:endParaRPr lang="en-US" sz="2400" dirty="0">
              <a:latin typeface="Montserrat" pitchFamily="2" charset="77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90412B-D8C8-C224-EAFA-BCF5A14167B4}"/>
              </a:ext>
            </a:extLst>
          </p:cNvPr>
          <p:cNvSpPr/>
          <p:nvPr/>
        </p:nvSpPr>
        <p:spPr>
          <a:xfrm>
            <a:off x="767255" y="4480135"/>
            <a:ext cx="10657489" cy="131141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Montserrat" pitchFamily="2" charset="77"/>
              </a:rPr>
              <a:t>Principles:  Automation, Repeatability, Version Control, Scalability, and Improved Security.</a:t>
            </a:r>
          </a:p>
        </p:txBody>
      </p:sp>
    </p:spTree>
    <p:extLst>
      <p:ext uri="{BB962C8B-B14F-4D97-AF65-F5344CB8AC3E}">
        <p14:creationId xmlns:p14="http://schemas.microsoft.com/office/powerpoint/2010/main" val="394535210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F01A-4A38-6D64-BFA1-C0F0C14B2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E8F09B-00A4-DDC4-93A1-D36C4F5247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dirty="0"/>
              <a:t>Benefits of </a:t>
            </a:r>
            <a:r>
              <a:rPr lang="en-US" dirty="0" err="1"/>
              <a:t>IaC</a:t>
            </a:r>
            <a:endParaRPr lang="en-US" dirty="0"/>
          </a:p>
        </p:txBody>
      </p:sp>
      <p:graphicFrame>
        <p:nvGraphicFramePr>
          <p:cNvPr id="5" name="Chart Placeholder 2">
            <a:extLst>
              <a:ext uri="{FF2B5EF4-FFF2-40B4-BE49-F238E27FC236}">
                <a16:creationId xmlns:a16="http://schemas.microsoft.com/office/drawing/2014/main" id="{66AD98D2-D766-5C05-E107-AD9A35EB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481735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14130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E0297B-1C38-5164-0309-ED5F987A7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IaC</a:t>
            </a:r>
            <a:r>
              <a:rPr lang="en-US" b="1" dirty="0"/>
              <a:t> in Azure</a:t>
            </a:r>
            <a:endParaRPr lang="en-US" dirty="0"/>
          </a:p>
        </p:txBody>
      </p:sp>
      <p:graphicFrame>
        <p:nvGraphicFramePr>
          <p:cNvPr id="17" name="Chart Placeholder 5">
            <a:extLst>
              <a:ext uri="{FF2B5EF4-FFF2-40B4-BE49-F238E27FC236}">
                <a16:creationId xmlns:a16="http://schemas.microsoft.com/office/drawing/2014/main" id="{1AB0A2F6-A9B3-6E93-3F3D-EEBE32C78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847906"/>
              </p:ext>
            </p:extLst>
          </p:nvPr>
        </p:nvGraphicFramePr>
        <p:xfrm>
          <a:off x="1085850" y="1446213"/>
          <a:ext cx="10050463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80" name="Picture 8" descr="PowerShell New Versions 7 and 7.1: What, How, and Why - EnablingAutomation">
            <a:extLst>
              <a:ext uri="{FF2B5EF4-FFF2-40B4-BE49-F238E27FC236}">
                <a16:creationId xmlns:a16="http://schemas.microsoft.com/office/drawing/2014/main" id="{12D561D5-FE8D-E93C-DBDE-79630A4A5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40" y="1561960"/>
            <a:ext cx="1007620" cy="100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zure - Introduction to ARM templates">
            <a:extLst>
              <a:ext uri="{FF2B5EF4-FFF2-40B4-BE49-F238E27FC236}">
                <a16:creationId xmlns:a16="http://schemas.microsoft.com/office/drawing/2014/main" id="{9EAA0C09-B77A-E204-6B1A-C6CABDF52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52" y="3330228"/>
            <a:ext cx="993408" cy="8246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13" name="Picture 2" descr="Create first file in Azure Bicep. Today it will be a simple file and I ...">
            <a:extLst>
              <a:ext uri="{FF2B5EF4-FFF2-40B4-BE49-F238E27FC236}">
                <a16:creationId xmlns:a16="http://schemas.microsoft.com/office/drawing/2014/main" id="{74CB0C01-E8B9-F545-ABB7-443522AD9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39" y="4840635"/>
            <a:ext cx="1007621" cy="100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001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028A4-5E7A-DD4B-DFBB-BBE89D2C6E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b="1" dirty="0"/>
              <a:t>What is Azure Bicep?</a:t>
            </a:r>
            <a:endParaRPr lang="en-US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E4C86081-5393-3D33-CC10-A16F596AB4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983301"/>
              </p:ext>
            </p:extLst>
          </p:nvPr>
        </p:nvGraphicFramePr>
        <p:xfrm>
          <a:off x="1085851" y="1607736"/>
          <a:ext cx="5010150" cy="4270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A screen capture of authoring a Bicep file in real time">
            <a:extLst>
              <a:ext uri="{FF2B5EF4-FFF2-40B4-BE49-F238E27FC236}">
                <a16:creationId xmlns:a16="http://schemas.microsoft.com/office/drawing/2014/main" id="{FFD24619-DE2F-A128-C529-8AAF66D7C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61" y="1607736"/>
            <a:ext cx="5720063" cy="427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3838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33CCDE-BF92-337F-427E-0A47B37263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 Bicep the right tool for your team?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BA7D766-C039-857F-6244-06A6CC2A8F2C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  <a:p>
            <a:pPr lvl="1"/>
            <a:r>
              <a:rPr lang="en-US" dirty="0"/>
              <a:t>Does your team have an existing solution for </a:t>
            </a:r>
            <a:r>
              <a:rPr lang="en-US" dirty="0" err="1"/>
              <a:t>IaC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Is your team already familiar with another </a:t>
            </a:r>
            <a:r>
              <a:rPr lang="en-US" dirty="0" err="1"/>
              <a:t>IaC</a:t>
            </a:r>
            <a:r>
              <a:rPr lang="en-US" dirty="0"/>
              <a:t> tool?</a:t>
            </a:r>
          </a:p>
          <a:p>
            <a:pPr lvl="1"/>
            <a:r>
              <a:rPr lang="en-US" dirty="0"/>
              <a:t>Are your team deployments cross Cloud Platforms?</a:t>
            </a:r>
          </a:p>
        </p:txBody>
      </p:sp>
      <p:pic>
        <p:nvPicPr>
          <p:cNvPr id="4098" name="Picture 2" descr="Terraform Logo - LogoDix">
            <a:extLst>
              <a:ext uri="{FF2B5EF4-FFF2-40B4-BE49-F238E27FC236}">
                <a16:creationId xmlns:a16="http://schemas.microsoft.com/office/drawing/2014/main" id="{0F733281-BC00-2A20-7C5C-5C63DA1DE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09" y="3794426"/>
            <a:ext cx="2163926" cy="211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DB3ADB-DFC3-B86F-862E-7727B021412C}"/>
              </a:ext>
            </a:extLst>
          </p:cNvPr>
          <p:cNvGrpSpPr/>
          <p:nvPr/>
        </p:nvGrpSpPr>
        <p:grpSpPr>
          <a:xfrm>
            <a:off x="1945010" y="3997867"/>
            <a:ext cx="1445322" cy="1859584"/>
            <a:chOff x="1293369" y="3624518"/>
            <a:chExt cx="1445322" cy="1859584"/>
          </a:xfrm>
        </p:grpSpPr>
        <p:pic>
          <p:nvPicPr>
            <p:cNvPr id="4" name="Picture 12" descr="Azure - Introduction to ARM templates">
              <a:extLst>
                <a:ext uri="{FF2B5EF4-FFF2-40B4-BE49-F238E27FC236}">
                  <a16:creationId xmlns:a16="http://schemas.microsoft.com/office/drawing/2014/main" id="{54F0D7F0-9F59-791C-443A-19F53A77C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3369" y="3624518"/>
              <a:ext cx="1445322" cy="1199730"/>
            </a:xfrm>
            <a:prstGeom prst="rect">
              <a:avLst/>
            </a:prstGeom>
            <a:no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3162BD-EBE5-00D1-E932-5650528DD31D}"/>
                </a:ext>
              </a:extLst>
            </p:cNvPr>
            <p:cNvSpPr txBox="1"/>
            <p:nvPr/>
          </p:nvSpPr>
          <p:spPr>
            <a:xfrm>
              <a:off x="1482069" y="4960882"/>
              <a:ext cx="106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/>
                <a:t>ARM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D53818F-2902-D2E8-62D9-2B1AC92E1871}"/>
              </a:ext>
            </a:extLst>
          </p:cNvPr>
          <p:cNvGrpSpPr/>
          <p:nvPr/>
        </p:nvGrpSpPr>
        <p:grpSpPr>
          <a:xfrm>
            <a:off x="4973862" y="3903274"/>
            <a:ext cx="1303242" cy="1954177"/>
            <a:chOff x="4973862" y="3903274"/>
            <a:chExt cx="1303242" cy="1954177"/>
          </a:xfrm>
        </p:grpSpPr>
        <p:pic>
          <p:nvPicPr>
            <p:cNvPr id="7" name="Picture 2" descr="Create first file in Azure Bicep. Today it will be a simple file and I ...">
              <a:extLst>
                <a:ext uri="{FF2B5EF4-FFF2-40B4-BE49-F238E27FC236}">
                  <a16:creationId xmlns:a16="http://schemas.microsoft.com/office/drawing/2014/main" id="{AB9E469A-5A4F-5498-5ACD-4E55657D6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862" y="3903274"/>
              <a:ext cx="1199730" cy="1199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32C5D2-046E-1EE9-9822-669716677F5A}"/>
                </a:ext>
              </a:extLst>
            </p:cNvPr>
            <p:cNvSpPr txBox="1"/>
            <p:nvPr/>
          </p:nvSpPr>
          <p:spPr>
            <a:xfrm>
              <a:off x="5024838" y="5334231"/>
              <a:ext cx="12522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Bicep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0276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74F70E24-0B40-F24F-92EC-EA08A46029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20696" y="3057333"/>
            <a:ext cx="8350609" cy="31441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E4C0B-6754-BDA5-F352-AC5102B8C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20696" y="4038249"/>
            <a:ext cx="8350609" cy="206133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Setting Up Your Environment for Bicep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2026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2A623D-1FD3-BAF5-C80B-B25ED871E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5447" y="1"/>
            <a:ext cx="10051242" cy="1226634"/>
          </a:xfrm>
        </p:spPr>
        <p:txBody>
          <a:bodyPr anchor="ctr">
            <a:normAutofit/>
          </a:bodyPr>
          <a:lstStyle/>
          <a:p>
            <a:r>
              <a:rPr lang="en-US" b="1" dirty="0"/>
              <a:t>Core Bicep Syntax and Features</a:t>
            </a:r>
            <a:endParaRPr lang="en-US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C2342A7-9E16-BBD8-1BA8-B08B9D504B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676299"/>
              </p:ext>
            </p:extLst>
          </p:nvPr>
        </p:nvGraphicFramePr>
        <p:xfrm>
          <a:off x="1085850" y="1446213"/>
          <a:ext cx="6583198" cy="45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reate first file in Azure Bicep. Today it will be a simple file and I ...">
            <a:extLst>
              <a:ext uri="{FF2B5EF4-FFF2-40B4-BE49-F238E27FC236}">
                <a16:creationId xmlns:a16="http://schemas.microsoft.com/office/drawing/2014/main" id="{D73E66C8-BADC-1204-E464-C8774717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48" y="1446213"/>
            <a:ext cx="4374959" cy="437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9847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InfernoRed Tech Colors">
      <a:dk1>
        <a:srgbClr val="000000"/>
      </a:dk1>
      <a:lt1>
        <a:srgbClr val="FFFFFF"/>
      </a:lt1>
      <a:dk2>
        <a:srgbClr val="670D10"/>
      </a:dk2>
      <a:lt2>
        <a:srgbClr val="ECF1F8"/>
      </a:lt2>
      <a:accent1>
        <a:srgbClr val="B32024"/>
      </a:accent1>
      <a:accent2>
        <a:srgbClr val="F74436"/>
      </a:accent2>
      <a:accent3>
        <a:srgbClr val="FFCB69"/>
      </a:accent3>
      <a:accent4>
        <a:srgbClr val="CAE9EB"/>
      </a:accent4>
      <a:accent5>
        <a:srgbClr val="B32024"/>
      </a:accent5>
      <a:accent6>
        <a:srgbClr val="FFCB69"/>
      </a:accent6>
      <a:hlink>
        <a:srgbClr val="B32024"/>
      </a:hlink>
      <a:folHlink>
        <a:srgbClr val="670D10"/>
      </a:folHlink>
    </a:clrScheme>
    <a:fontScheme name="Custom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RT PPT Template" id="{B7BB9313-60C0-BD48-9D5F-44D0FBD631D3}" vid="{BE780C4D-D262-FA49-AEC6-763C7FF3FF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641938D2549D40AF8B84103BADD286" ma:contentTypeVersion="21" ma:contentTypeDescription="Create a new document." ma:contentTypeScope="" ma:versionID="32eda28784f3bfdf67e1d9fec32c4b15">
  <xsd:schema xmlns:xsd="http://www.w3.org/2001/XMLSchema" xmlns:xs="http://www.w3.org/2001/XMLSchema" xmlns:p="http://schemas.microsoft.com/office/2006/metadata/properties" xmlns:ns2="b4aa4f87-6284-479f-a80a-214c449a4443" xmlns:ns3="13273cc4-29ae-4f71-bbc8-9ceffa39bac8" targetNamespace="http://schemas.microsoft.com/office/2006/metadata/properties" ma:root="true" ma:fieldsID="80e2a7d6d8e0d146fd48650168d814b4" ns2:_="" ns3:_="">
    <xsd:import namespace="b4aa4f87-6284-479f-a80a-214c449a4443"/>
    <xsd:import namespace="13273cc4-29ae-4f71-bbc8-9ceffa39bac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aa4f87-6284-479f-a80a-214c449a444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4c338c9-9989-4d0c-a1f1-6919e2efd122}" ma:internalName="TaxCatchAll" ma:showField="CatchAllData" ma:web="b4aa4f87-6284-479f-a80a-214c449a44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73cc4-29ae-4f71-bbc8-9ceffa39ba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27ee971-6867-47cf-9651-cf16aadd2d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4aa4f87-6284-479f-a80a-214c449a4443" xsi:nil="true"/>
    <lcf76f155ced4ddcb4097134ff3c332f xmlns="13273cc4-29ae-4f71-bbc8-9ceffa39bac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F031AF-B12C-4FFB-8368-AA34125D3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aa4f87-6284-479f-a80a-214c449a4443"/>
    <ds:schemaRef ds:uri="13273cc4-29ae-4f71-bbc8-9ceffa39ba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6AAE68-C799-4575-98D6-CBB21A2031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DA0904-8A6D-4A62-9B48-CF1B1346E8CC}">
  <ds:schemaRefs>
    <ds:schemaRef ds:uri="http://schemas.microsoft.com/office/2006/metadata/properties"/>
    <ds:schemaRef ds:uri="http://schemas.microsoft.com/office/infopath/2007/PartnerControls"/>
    <ds:schemaRef ds:uri="b4aa4f87-6284-479f-a80a-214c449a4443"/>
    <ds:schemaRef ds:uri="13273cc4-29ae-4f71-bbc8-9ceffa39bac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</TotalTime>
  <Words>1034</Words>
  <Application>Microsoft Macintosh PowerPoint</Application>
  <PresentationFormat>Widescreen</PresentationFormat>
  <Paragraphs>144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Montserrat SemiBold</vt:lpstr>
      <vt:lpstr>Open Sans</vt:lpstr>
      <vt:lpstr>Montserrat Medium</vt:lpstr>
      <vt:lpstr>Calibri</vt:lpstr>
      <vt:lpstr>Montserrat Light</vt:lpstr>
      <vt:lpstr>Montserrat</vt:lpstr>
      <vt:lpstr>Montserrat ExtraBold</vt:lpstr>
      <vt:lpstr>SFMono-Regular</vt:lpstr>
      <vt:lpstr>Liberation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Mullins</dc:creator>
  <cp:lastModifiedBy>Roberto Hernández</cp:lastModifiedBy>
  <cp:revision>9</cp:revision>
  <dcterms:created xsi:type="dcterms:W3CDTF">2022-08-11T14:14:22Z</dcterms:created>
  <dcterms:modified xsi:type="dcterms:W3CDTF">2025-01-16T19:54:22Z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0x010100EA641938D2549D40AF8B84103BADD286</vt:lpwstr>
  </property>
</Properties>
</file>